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" r="52536" b="7886"/>
          <a:stretch>
            <a:fillRect/>
          </a:stretch>
        </p:blipFill>
        <p:spPr>
          <a:xfrm>
            <a:off x="3361690" y="1999615"/>
            <a:ext cx="5467985" cy="1201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r="58252" b="33888"/>
          <a:stretch>
            <a:fillRect/>
          </a:stretch>
        </p:blipFill>
        <p:spPr>
          <a:xfrm>
            <a:off x="3691255" y="3686175"/>
            <a:ext cx="4809490" cy="65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2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076575" y="3209290"/>
            <a:ext cx="364490" cy="471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55610" y="3212465"/>
            <a:ext cx="36449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97010" y="3225165"/>
            <a:ext cx="39306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5350" y="3949700"/>
            <a:ext cx="34988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60725" y="3949700"/>
            <a:ext cx="251460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15815" y="3946525"/>
            <a:ext cx="378460" cy="455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96835" y="3949700"/>
            <a:ext cx="34988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40775" y="3949700"/>
            <a:ext cx="364490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44125" y="3949700"/>
            <a:ext cx="393065" cy="440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6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19370" y="2721610"/>
            <a:ext cx="2493645" cy="33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756015" y="2635250"/>
            <a:ext cx="2591435" cy="381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09917" y="3484321"/>
            <a:ext cx="180892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38148" y="3474789"/>
            <a:ext cx="247537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85421" y="3474789"/>
            <a:ext cx="257057" cy="285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32495" y="3484321"/>
            <a:ext cx="180892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51206" y="3484321"/>
            <a:ext cx="266578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917520" y="3484321"/>
            <a:ext cx="247536" cy="276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9345" y="3159760"/>
            <a:ext cx="320675" cy="34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227070" y="3171190"/>
            <a:ext cx="250825" cy="33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34155" y="3158490"/>
            <a:ext cx="334645" cy="3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32700" y="3158490"/>
            <a:ext cx="334645" cy="3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53755" y="3159760"/>
            <a:ext cx="320675" cy="34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89415" y="3169285"/>
            <a:ext cx="334645" cy="344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4625" y="3161030"/>
            <a:ext cx="749935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43605" y="3151505"/>
            <a:ext cx="751205" cy="781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443220" y="3161030"/>
            <a:ext cx="766445" cy="774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442200" y="3180080"/>
            <a:ext cx="766445" cy="74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41815" y="3170555"/>
            <a:ext cx="766445" cy="743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81157" y="4181155"/>
            <a:ext cx="247537" cy="276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52066" y="4152550"/>
            <a:ext cx="1475702" cy="352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2024-07-24T09:18:16Z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