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25" b="19190"/>
          <a:stretch>
            <a:fillRect/>
          </a:stretch>
        </p:blipFill>
        <p:spPr>
          <a:xfrm>
            <a:off x="4737735" y="3647440"/>
            <a:ext cx="2715895" cy="823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0" r="58169" b="9530"/>
          <a:stretch>
            <a:fillRect/>
          </a:stretch>
        </p:blipFill>
        <p:spPr>
          <a:xfrm>
            <a:off x="3686175" y="1979295"/>
            <a:ext cx="4819015" cy="1202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151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633210" y="3158490"/>
            <a:ext cx="1447165" cy="661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527540" y="3158490"/>
            <a:ext cx="1085215" cy="661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96975" y="3091815"/>
            <a:ext cx="1466215" cy="771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110247" y="3311118"/>
            <a:ext cx="1075834" cy="285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528945" y="3091815"/>
            <a:ext cx="738000" cy="781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217535" y="3101340"/>
            <a:ext cx="738000" cy="763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927080" y="3101340"/>
            <a:ext cx="738000" cy="76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2807335" y="3095625"/>
            <a:ext cx="738000" cy="767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animBg="1"/>
      <p:bldP spid="8" grpId="0" bldLvl="0" animBg="1"/>
      <p:bldP spid="9" grpId="0" bldLvl="0" animBg="1"/>
      <p:bldP spid="10" grpId="0" bldLvl="0" animBg="1"/>
      <p:bldP spid="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49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996330" y="3121278"/>
            <a:ext cx="238016" cy="266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852859" y="3978878"/>
            <a:ext cx="228495" cy="266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613851" y="3978878"/>
            <a:ext cx="238015" cy="266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155867" y="3978878"/>
            <a:ext cx="228495" cy="266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960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49190" y="2360691"/>
            <a:ext cx="228495" cy="248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176892" y="2360691"/>
            <a:ext cx="238016" cy="248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043272" y="2360691"/>
            <a:ext cx="238016" cy="248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928694" y="2360691"/>
            <a:ext cx="218975" cy="248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795074" y="2360691"/>
            <a:ext cx="228496" cy="248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499272" y="2360691"/>
            <a:ext cx="228495" cy="248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127305" y="2360691"/>
            <a:ext cx="380826" cy="248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052132" y="3161959"/>
            <a:ext cx="1542347" cy="305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082347" y="3848760"/>
            <a:ext cx="1161520" cy="305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938214" y="4535561"/>
            <a:ext cx="238016" cy="267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213983" y="4535561"/>
            <a:ext cx="238016" cy="267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3738942" y="5222362"/>
            <a:ext cx="228495" cy="267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538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622380" y="3457733"/>
            <a:ext cx="1009191" cy="324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  <p:tag name="commondata" val="eyJoZGlkIjoiZTFmYjk4ZDEyZjJkZTY3MGU0N2MxZTMxYzQzM2Q5ZW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6</cp:revision>
  <dcterms:created xsi:type="dcterms:W3CDTF">2023-07-03T01:47:00Z</dcterms:created>
  <dcterms:modified xsi:type="dcterms:W3CDTF">2024-07-24T08:58:39Z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2052-12.1.0.17147</vt:lpwstr>
  </property>
</Properties>
</file>