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67" b="30769"/>
          <a:stretch>
            <a:fillRect/>
          </a:stretch>
        </p:blipFill>
        <p:spPr>
          <a:xfrm>
            <a:off x="4389120" y="3771900"/>
            <a:ext cx="3413760" cy="668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0" r="58169" b="9530"/>
          <a:stretch>
            <a:fillRect/>
          </a:stretch>
        </p:blipFill>
        <p:spPr>
          <a:xfrm>
            <a:off x="3686175" y="1979295"/>
            <a:ext cx="4819015" cy="1202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51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862705" y="3989070"/>
            <a:ext cx="1818640" cy="624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52260" y="3989070"/>
            <a:ext cx="1456690" cy="624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27515" y="3989070"/>
            <a:ext cx="1456690" cy="624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396105" y="4875530"/>
            <a:ext cx="737870" cy="753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042785" y="4856480"/>
            <a:ext cx="756920" cy="772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689465" y="4885055"/>
            <a:ext cx="757555" cy="743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29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834130" y="2831465"/>
            <a:ext cx="1228090" cy="731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18910" y="2927350"/>
            <a:ext cx="1383030" cy="495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22740" y="2850515"/>
            <a:ext cx="1294765" cy="441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67130" y="2831465"/>
            <a:ext cx="1628140" cy="460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59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091537" y="3064079"/>
            <a:ext cx="238016" cy="266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47537" y="3769208"/>
            <a:ext cx="238015" cy="266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75239" y="3769208"/>
            <a:ext cx="238016" cy="266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51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01454" y="2462335"/>
            <a:ext cx="238016" cy="266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86743" y="2462335"/>
            <a:ext cx="238016" cy="266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62512" y="2462335"/>
            <a:ext cx="238016" cy="266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928694" y="2462335"/>
            <a:ext cx="238016" cy="266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ZTFmYjk4ZDEyZjJkZTY3MGU0N2MxZTMxYzQzM2Q5ZW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6</cp:revision>
  <dcterms:created xsi:type="dcterms:W3CDTF">2023-07-03T01:47:00Z</dcterms:created>
  <dcterms:modified xsi:type="dcterms:W3CDTF">2024-07-24T08:47:07Z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2052-12.1.0.17147</vt:lpwstr>
  </property>
</Properties>
</file>