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1" b="31912"/>
          <a:stretch>
            <a:fillRect/>
          </a:stretch>
        </p:blipFill>
        <p:spPr>
          <a:xfrm>
            <a:off x="4215130" y="3821430"/>
            <a:ext cx="3762375" cy="648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" r="58169" b="9530"/>
          <a:stretch>
            <a:fillRect/>
          </a:stretch>
        </p:blipFill>
        <p:spPr>
          <a:xfrm>
            <a:off x="3686175" y="1979295"/>
            <a:ext cx="4819015" cy="1202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90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299008" y="3796097"/>
            <a:ext cx="228496" cy="257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82750" y="4424680"/>
            <a:ext cx="721360" cy="752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48380" y="4415155"/>
            <a:ext cx="690880" cy="781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71795" y="4434205"/>
            <a:ext cx="450850" cy="76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61860" y="4434205"/>
            <a:ext cx="766445" cy="752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74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44528" y="2102194"/>
            <a:ext cx="733090" cy="39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66446" y="2102194"/>
            <a:ext cx="1428099" cy="39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14545" y="2835910"/>
            <a:ext cx="756000" cy="762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36530" y="2826385"/>
            <a:ext cx="748030" cy="772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34"/>
          <a:stretch>
            <a:fillRect/>
          </a:stretch>
        </p:blipFill>
        <p:spPr>
          <a:xfrm>
            <a:off x="539750" y="720090"/>
            <a:ext cx="11520170" cy="2597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76680" y="2399665"/>
            <a:ext cx="335280" cy="41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575685" y="2399665"/>
            <a:ext cx="335280" cy="41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60950" y="2399665"/>
            <a:ext cx="335280" cy="41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23305" y="2398784"/>
            <a:ext cx="238015" cy="267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5" y="1614715"/>
            <a:ext cx="11520000" cy="3841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250435" y="3816598"/>
            <a:ext cx="390347" cy="324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56485" y="2886075"/>
            <a:ext cx="4155440" cy="3291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66"/>
          <a:stretch>
            <a:fillRect/>
          </a:stretch>
        </p:blipFill>
        <p:spPr>
          <a:xfrm>
            <a:off x="471805" y="683895"/>
            <a:ext cx="11520170" cy="1036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ZTFmYjk4ZDEyZjJkZTY3MGU0N2MxZTMxYzQzM2Q5ZW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6</cp:revision>
  <dcterms:created xsi:type="dcterms:W3CDTF">2023-07-03T01:47:00Z</dcterms:created>
  <dcterms:modified xsi:type="dcterms:W3CDTF">2024-07-24T08:38:21Z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2052-12.1.0.17147</vt:lpwstr>
  </property>
</Properties>
</file>