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 b="31912"/>
          <a:stretch>
            <a:fillRect/>
          </a:stretch>
        </p:blipFill>
        <p:spPr>
          <a:xfrm>
            <a:off x="4413885" y="3822065"/>
            <a:ext cx="3364865" cy="64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r="58169" b="9530"/>
          <a:stretch>
            <a:fillRect/>
          </a:stretch>
        </p:blipFill>
        <p:spPr>
          <a:xfrm>
            <a:off x="3686175" y="1979295"/>
            <a:ext cx="4819015" cy="1202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64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11173" y="4010975"/>
            <a:ext cx="1056793" cy="27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43669" y="4010975"/>
            <a:ext cx="1770842" cy="27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85685" y="4010975"/>
            <a:ext cx="695008" cy="27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99140" y="4010975"/>
            <a:ext cx="1409057" cy="27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86915" y="4564380"/>
            <a:ext cx="756000" cy="782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510405" y="4573905"/>
            <a:ext cx="756000" cy="753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023735" y="4573905"/>
            <a:ext cx="756000" cy="753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37065" y="4573905"/>
            <a:ext cx="756000" cy="772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90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15768" y="2017023"/>
            <a:ext cx="2056462" cy="619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23371" y="1959802"/>
            <a:ext cx="2599140" cy="734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15768" y="3047013"/>
            <a:ext cx="1390016" cy="677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23371" y="3047013"/>
            <a:ext cx="885421" cy="696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64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67636" y="3398522"/>
            <a:ext cx="161851" cy="247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86148" y="3388990"/>
            <a:ext cx="218975" cy="257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23702" y="3388990"/>
            <a:ext cx="228495" cy="257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99338" y="3398522"/>
            <a:ext cx="247537" cy="247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03603" y="3398522"/>
            <a:ext cx="228496" cy="247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41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05322" y="3005130"/>
            <a:ext cx="266578" cy="276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ZTFmYjk4ZDEyZjJkZTY3MGU0N2MxZTMxYzQzM2Q5ZW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6</cp:revision>
  <dcterms:created xsi:type="dcterms:W3CDTF">2023-07-03T01:47:00Z</dcterms:created>
  <dcterms:modified xsi:type="dcterms:W3CDTF">2024-07-24T08:35:32Z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