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7" b="32822"/>
          <a:stretch>
            <a:fillRect/>
          </a:stretch>
        </p:blipFill>
        <p:spPr>
          <a:xfrm>
            <a:off x="3493135" y="3704590"/>
            <a:ext cx="5206365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58169" b="9530"/>
          <a:stretch>
            <a:fillRect/>
          </a:stretch>
        </p:blipFill>
        <p:spPr>
          <a:xfrm>
            <a:off x="3686175" y="2056765"/>
            <a:ext cx="4819015" cy="120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2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91280" y="3215640"/>
            <a:ext cx="1891665" cy="104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33210" y="3177540"/>
            <a:ext cx="1838960" cy="146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98940" y="3215640"/>
            <a:ext cx="1846580" cy="14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9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28760" y="2313003"/>
            <a:ext cx="247537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84297" y="2513321"/>
            <a:ext cx="247537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28694" y="3581682"/>
            <a:ext cx="247537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55603" y="3591221"/>
            <a:ext cx="266579" cy="27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0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0495" y="3420424"/>
            <a:ext cx="542677" cy="46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52727" y="3420424"/>
            <a:ext cx="542677" cy="46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32760" y="3420424"/>
            <a:ext cx="542677" cy="46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27239" y="3420424"/>
            <a:ext cx="552198" cy="46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14710" y="2281700"/>
            <a:ext cx="1475702" cy="361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81619" y="3338705"/>
            <a:ext cx="238016" cy="25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