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85" b="18610"/>
          <a:stretch>
            <a:fillRect/>
          </a:stretch>
        </p:blipFill>
        <p:spPr>
          <a:xfrm>
            <a:off x="3895090" y="3645535"/>
            <a:ext cx="4402455" cy="83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197929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5015" y="3192780"/>
            <a:ext cx="708025" cy="773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631" y="3211875"/>
            <a:ext cx="771173" cy="75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0300" y="3240405"/>
            <a:ext cx="722630" cy="73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84765" y="3192780"/>
            <a:ext cx="737870" cy="773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7900" y="3900841"/>
            <a:ext cx="399867" cy="27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8082" y="3900841"/>
            <a:ext cx="238016" cy="27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8661" y="3900841"/>
            <a:ext cx="238016" cy="27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48330" y="2519887"/>
            <a:ext cx="514115" cy="4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41950" y="2519887"/>
            <a:ext cx="514115" cy="4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39471" y="3376976"/>
            <a:ext cx="266578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4958" y="3434115"/>
            <a:ext cx="266578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00925" y="336745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80429" y="336745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75438" y="3434115"/>
            <a:ext cx="266578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1884" y="336745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77487" y="4767365"/>
            <a:ext cx="342743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28760" y="4719749"/>
            <a:ext cx="447471" cy="371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8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39404" y="4392878"/>
            <a:ext cx="161851" cy="23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43404" y="4383338"/>
            <a:ext cx="218975" cy="24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37884" y="4383338"/>
            <a:ext cx="228496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41884" y="4392878"/>
            <a:ext cx="238016" cy="23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