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383" b="27990"/>
          <a:stretch>
            <a:fillRect/>
          </a:stretch>
        </p:blipFill>
        <p:spPr>
          <a:xfrm>
            <a:off x="3996690" y="3589020"/>
            <a:ext cx="4218305" cy="7073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47"/>
          <a:stretch>
            <a:fillRect/>
          </a:stretch>
        </p:blipFill>
        <p:spPr>
          <a:xfrm>
            <a:off x="3957955" y="1954530"/>
            <a:ext cx="4257040" cy="14744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2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/>
        </p:nvSpPr>
        <p:spPr bwMode="white">
          <a:xfrm>
            <a:off x="7252066" y="4773388"/>
            <a:ext cx="447471" cy="371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070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927590" y="2350135"/>
            <a:ext cx="393065" cy="3530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385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956595" y="2091653"/>
            <a:ext cx="704528" cy="32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63371" y="2444092"/>
            <a:ext cx="704528" cy="32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415239" y="2444092"/>
            <a:ext cx="704528" cy="333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19504" y="2444092"/>
            <a:ext cx="704528" cy="32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433289" y="2444092"/>
            <a:ext cx="714049" cy="333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70380" y="2444092"/>
            <a:ext cx="704528" cy="323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677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680495" y="4453946"/>
            <a:ext cx="837818" cy="7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451340" y="4309110"/>
            <a:ext cx="895350" cy="8686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558710" y="5168349"/>
            <a:ext cx="552198" cy="3905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37421" y="5206450"/>
            <a:ext cx="847339" cy="7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55933" y="5206450"/>
            <a:ext cx="837818" cy="781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/>
        </p:nvSpPr>
        <p:spPr bwMode="white">
          <a:xfrm>
            <a:off x="3265170" y="5558790"/>
            <a:ext cx="3178810" cy="3905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GI4MTk1OTY3ODM4ZTg3ZDU5ZmNiYWExM2RhNTY4NDAifQ=="/>
  <p:tag name="commondata" val="eyJoZGlkIjoiZTFmYjk4ZDEyZjJkZTY3MGU0N2MxZTMxYzQzM2Q5ZW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6</cp:revision>
  <dcterms:created xsi:type="dcterms:W3CDTF">2023-07-03T01:47:00Z</dcterms:created>
  <dcterms:modified xsi:type="dcterms:W3CDTF">2024-07-24T08:27:15Z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2052-12.1.0.17147</vt:lpwstr>
  </property>
</Properties>
</file>