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38" b="21706"/>
          <a:stretch>
            <a:fillRect/>
          </a:stretch>
        </p:blipFill>
        <p:spPr>
          <a:xfrm>
            <a:off x="3957955" y="3656965"/>
            <a:ext cx="4373245" cy="716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47"/>
          <a:stretch>
            <a:fillRect/>
          </a:stretch>
        </p:blipFill>
        <p:spPr>
          <a:xfrm>
            <a:off x="3957955" y="1954530"/>
            <a:ext cx="4257040" cy="1474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53851" y="4892077"/>
            <a:ext cx="361785" cy="29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53454" y="4873027"/>
            <a:ext cx="361785" cy="29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86347" y="4863501"/>
            <a:ext cx="352264" cy="304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95471" y="4892077"/>
            <a:ext cx="361785" cy="29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33090" y="4892077"/>
            <a:ext cx="352264" cy="29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42214" y="4863501"/>
            <a:ext cx="361785" cy="304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17917" y="4863501"/>
            <a:ext cx="352264" cy="304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927041" y="4892077"/>
            <a:ext cx="361785" cy="29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29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62975" y="2037056"/>
            <a:ext cx="352264" cy="29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42677" y="1970249"/>
            <a:ext cx="456991" cy="391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60462" y="1979793"/>
            <a:ext cx="466512" cy="381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05851" y="2771936"/>
            <a:ext cx="466512" cy="381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90280" y="2838743"/>
            <a:ext cx="361785" cy="29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36628" y="2838743"/>
            <a:ext cx="361785" cy="29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97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86611" y="2637708"/>
            <a:ext cx="456991" cy="391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936561" y="3925722"/>
            <a:ext cx="466512" cy="391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23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25487" y="5224771"/>
            <a:ext cx="447471" cy="390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82082" y="5224771"/>
            <a:ext cx="456991" cy="390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38677" y="5224771"/>
            <a:ext cx="456991" cy="390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04793" y="5224771"/>
            <a:ext cx="447471" cy="390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ZTFmYjk4ZDEyZjJkZTY3MGU0N2MxZTMxYzQzM2Q5ZW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6</cp:revision>
  <dcterms:created xsi:type="dcterms:W3CDTF">2023-07-03T01:47:00Z</dcterms:created>
  <dcterms:modified xsi:type="dcterms:W3CDTF">2024-07-24T08:22:20Z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