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8" r:id="rId4"/>
    <p:sldId id="263" r:id="rId5"/>
    <p:sldId id="262" r:id="rId6"/>
    <p:sldId id="261" r:id="rId7"/>
    <p:sldId id="260" r:id="rId8"/>
    <p:sldId id="257" r:id="rId9"/>
  </p:sldIdLst>
  <p:sldSz cx="12192000" cy="6858000"/>
  <p:notesSz cx="6858000" cy="9144000"/>
  <p:custDataLst>
    <p:tags r:id="rId1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8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19" d="100"/>
          <a:sy n="119" d="100"/>
        </p:scale>
        <p:origin x="258" y="108"/>
      </p:cViewPr>
      <p:guideLst>
        <p:guide orient="horz" pos="2158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gs" Target="tags/tag4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9.png"/><Relationship Id="rId3" Type="http://schemas.openxmlformats.org/officeDocument/2006/relationships/tags" Target="../tags/tag3.xml"/><Relationship Id="rId2" Type="http://schemas.openxmlformats.org/officeDocument/2006/relationships/image" Target="../media/image8.png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63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047"/>
          <a:stretch>
            <a:fillRect/>
          </a:stretch>
        </p:blipFill>
        <p:spPr>
          <a:xfrm>
            <a:off x="3957955" y="1954530"/>
            <a:ext cx="4257040" cy="147447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640" r="61785" b="29873"/>
          <a:stretch>
            <a:fillRect/>
          </a:stretch>
        </p:blipFill>
        <p:spPr>
          <a:xfrm>
            <a:off x="3895090" y="3632200"/>
            <a:ext cx="4402455" cy="76581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34853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277253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5471702" y="2434971"/>
            <a:ext cx="238016" cy="2572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11260264" y="2377805"/>
            <a:ext cx="228495" cy="2572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422543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1768165" y="2427341"/>
            <a:ext cx="1361454" cy="5341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3567430" y="2611120"/>
            <a:ext cx="3785235" cy="3695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9508462" y="2951944"/>
            <a:ext cx="238016" cy="2670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1958578" y="3533815"/>
            <a:ext cx="5683834" cy="360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9851206" y="3810384"/>
            <a:ext cx="228495" cy="25753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" name="矩形 1"/>
          <p:cNvSpPr/>
          <p:nvPr/>
        </p:nvSpPr>
        <p:spPr bwMode="white">
          <a:xfrm>
            <a:off x="1649730" y="3723640"/>
            <a:ext cx="2028825" cy="4318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5983605" y="3645535"/>
            <a:ext cx="2299970" cy="4318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3375660" y="3533775"/>
            <a:ext cx="2028825" cy="4318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4820285" y="3552190"/>
            <a:ext cx="2028825" cy="3606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/>
        </p:nvSpPr>
        <p:spPr bwMode="white">
          <a:xfrm>
            <a:off x="3366135" y="2442845"/>
            <a:ext cx="3785235" cy="3695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6" name="矩形 15"/>
          <p:cNvSpPr/>
          <p:nvPr/>
        </p:nvSpPr>
        <p:spPr bwMode="white">
          <a:xfrm>
            <a:off x="6277610" y="2582545"/>
            <a:ext cx="1595120" cy="3695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bldLvl="0" animBg="1"/>
      <p:bldP spid="8" grpId="0" animBg="1"/>
      <p:bldP spid="9" grpId="0" bldLvl="0" animBg="1"/>
      <p:bldP spid="10" grpId="0" animBg="1"/>
      <p:bldP spid="2" grpId="0" bldLvl="0" animBg="1"/>
      <p:bldP spid="12" grpId="0" bldLvl="0" animBg="1"/>
      <p:bldP spid="13" grpId="0" bldLvl="0" animBg="1"/>
      <p:bldP spid="14" grpId="0" bldLvl="0" animBg="1"/>
      <p:bldP spid="15" grpId="0" bldLvl="0" animBg="1"/>
      <p:bldP spid="16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90734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2124075" y="2870200"/>
            <a:ext cx="5553710" cy="10483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540" y="0"/>
            <a:ext cx="12189460" cy="6832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4594860" y="3961765"/>
            <a:ext cx="2538730" cy="195072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UNIT_PLACING_PICTURE_USER_VIEWPORT" val="{&quot;height&quot;:9852,&quot;width&quot;:11112}"/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COMMONDATA" val="eyJoZGlkIjoiMGI4MTk1OTY3ODM4ZTg3ZDU5ZmNiYWExM2RhNTY4NDAifQ=="/>
  <p:tag name="commondata" val="eyJoZGlkIjoiNmYxYTgyZjg4ODdlMmNkYWEzMjEzOTkxYmMyMzExNmUifQ==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4" baseType="lpstr">
      <vt:lpstr>Arial</vt:lpstr>
      <vt:lpstr>宋体</vt:lpstr>
      <vt:lpstr>Wingdings</vt:lpstr>
      <vt:lpstr>微软雅黑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雪之天使</cp:lastModifiedBy>
  <cp:revision>7</cp:revision>
  <dcterms:created xsi:type="dcterms:W3CDTF">2023-07-03T01:47:00Z</dcterms:created>
  <dcterms:modified xsi:type="dcterms:W3CDTF">2024-07-24T14:45:59Z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01DCC7CAD5454ABAB5D1B07AD2ED20C0_12</vt:lpwstr>
  </property>
  <property fmtid="{D5CDD505-2E9C-101B-9397-08002B2CF9AE}" pid="3" name="KSOProductBuildVer">
    <vt:lpwstr>2052-12.1.0.17147</vt:lpwstr>
  </property>
</Properties>
</file>