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9" r:id="rId5"/>
    <p:sldId id="278" r:id="rId6"/>
    <p:sldId id="276" r:id="rId7"/>
    <p:sldId id="274" r:id="rId8"/>
    <p:sldId id="272" r:id="rId9"/>
    <p:sldId id="270" r:id="rId10"/>
    <p:sldId id="269" r:id="rId11"/>
    <p:sldId id="268" r:id="rId12"/>
    <p:sldId id="266" r:id="rId13"/>
    <p:sldId id="265" r:id="rId14"/>
    <p:sldId id="263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5970B2-04EA-E770-424B-E7B6BF9B6D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8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04D153-EDC8-7DAE-E1E3-71D69CD88E3A}"/>
              </a:ext>
            </a:extLst>
          </p:cNvPr>
          <p:cNvSpPr/>
          <p:nvPr/>
        </p:nvSpPr>
        <p:spPr bwMode="white">
          <a:xfrm>
            <a:off x="2530710" y="2274846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6CB285-82E6-D808-0C52-DE64373F1203}"/>
              </a:ext>
            </a:extLst>
          </p:cNvPr>
          <p:cNvSpPr/>
          <p:nvPr/>
        </p:nvSpPr>
        <p:spPr bwMode="white">
          <a:xfrm>
            <a:off x="4853752" y="2274846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CA0E34-01DB-406A-765E-1F6BF05A5508}"/>
              </a:ext>
            </a:extLst>
          </p:cNvPr>
          <p:cNvSpPr/>
          <p:nvPr/>
        </p:nvSpPr>
        <p:spPr bwMode="white">
          <a:xfrm>
            <a:off x="7757553" y="2274846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AA13E6-BFE5-EEC0-5DCD-8E313384CEB8}"/>
              </a:ext>
            </a:extLst>
          </p:cNvPr>
          <p:cNvSpPr/>
          <p:nvPr/>
        </p:nvSpPr>
        <p:spPr bwMode="white">
          <a:xfrm>
            <a:off x="10651834" y="2274846"/>
            <a:ext cx="266579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02C2A7-A912-AD3E-DCC7-D76494753C30}"/>
              </a:ext>
            </a:extLst>
          </p:cNvPr>
          <p:cNvSpPr/>
          <p:nvPr/>
        </p:nvSpPr>
        <p:spPr bwMode="white">
          <a:xfrm>
            <a:off x="2540231" y="2979815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B04DDA-04CF-D1A7-CECF-E1DBB16EC63E}"/>
              </a:ext>
            </a:extLst>
          </p:cNvPr>
          <p:cNvSpPr/>
          <p:nvPr/>
        </p:nvSpPr>
        <p:spPr bwMode="white">
          <a:xfrm>
            <a:off x="4863272" y="2989342"/>
            <a:ext cx="238016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FA7375-C45B-91B8-8E8C-9FD7C331E170}"/>
              </a:ext>
            </a:extLst>
          </p:cNvPr>
          <p:cNvSpPr/>
          <p:nvPr/>
        </p:nvSpPr>
        <p:spPr bwMode="white">
          <a:xfrm>
            <a:off x="7786115" y="2979815"/>
            <a:ext cx="409388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5F82C0-3035-7D67-5F5E-B7C3FFE6F265}"/>
              </a:ext>
            </a:extLst>
          </p:cNvPr>
          <p:cNvSpPr/>
          <p:nvPr/>
        </p:nvSpPr>
        <p:spPr bwMode="white">
          <a:xfrm>
            <a:off x="10661355" y="2979815"/>
            <a:ext cx="247536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C08854-CB48-16F6-D158-771882B2D289}"/>
              </a:ext>
            </a:extLst>
          </p:cNvPr>
          <p:cNvSpPr/>
          <p:nvPr/>
        </p:nvSpPr>
        <p:spPr bwMode="white">
          <a:xfrm>
            <a:off x="2721123" y="3694310"/>
            <a:ext cx="247537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49DC6E-1D25-B3BC-1680-8C7EF4C3D667}"/>
              </a:ext>
            </a:extLst>
          </p:cNvPr>
          <p:cNvSpPr/>
          <p:nvPr/>
        </p:nvSpPr>
        <p:spPr bwMode="white">
          <a:xfrm>
            <a:off x="4882314" y="3694310"/>
            <a:ext cx="418909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3A5B5D1-B9B2-8C7D-18E7-3D2ED801F870}"/>
              </a:ext>
            </a:extLst>
          </p:cNvPr>
          <p:cNvSpPr/>
          <p:nvPr/>
        </p:nvSpPr>
        <p:spPr bwMode="white">
          <a:xfrm>
            <a:off x="7757553" y="3694310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B6EE7D7-4117-DA2F-E764-5BEEEFDEDA2E}"/>
              </a:ext>
            </a:extLst>
          </p:cNvPr>
          <p:cNvSpPr/>
          <p:nvPr/>
        </p:nvSpPr>
        <p:spPr bwMode="white">
          <a:xfrm>
            <a:off x="10880330" y="3694310"/>
            <a:ext cx="161851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3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4CA8D8-50BF-71AA-D56B-46AEB47F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E53308-462F-453D-2508-0A3485DD34A4}"/>
              </a:ext>
            </a:extLst>
          </p:cNvPr>
          <p:cNvSpPr/>
          <p:nvPr/>
        </p:nvSpPr>
        <p:spPr bwMode="white">
          <a:xfrm>
            <a:off x="1397752" y="2659389"/>
            <a:ext cx="2837157" cy="31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C8A9DF-20AA-4EC9-DBF2-019B58EC988C}"/>
              </a:ext>
            </a:extLst>
          </p:cNvPr>
          <p:cNvSpPr/>
          <p:nvPr/>
        </p:nvSpPr>
        <p:spPr bwMode="white">
          <a:xfrm>
            <a:off x="6738842" y="2521529"/>
            <a:ext cx="1837487" cy="48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552652A-A299-4EE5-5DDF-CCC789CB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50933"/>
            <a:ext cx="11520000" cy="276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5FBF40-2C17-5486-C6E0-7EA3B7DB9888}"/>
              </a:ext>
            </a:extLst>
          </p:cNvPr>
          <p:cNvSpPr/>
          <p:nvPr/>
        </p:nvSpPr>
        <p:spPr bwMode="white">
          <a:xfrm>
            <a:off x="1597685" y="4442355"/>
            <a:ext cx="247537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14492B-4149-20A3-3BAF-C5415DDDADB8}"/>
              </a:ext>
            </a:extLst>
          </p:cNvPr>
          <p:cNvSpPr/>
          <p:nvPr/>
        </p:nvSpPr>
        <p:spPr bwMode="white">
          <a:xfrm>
            <a:off x="5110809" y="4442355"/>
            <a:ext cx="238016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8AE5EF-8AF0-65CC-A6AC-EFD448EC1C96}"/>
              </a:ext>
            </a:extLst>
          </p:cNvPr>
          <p:cNvSpPr/>
          <p:nvPr/>
        </p:nvSpPr>
        <p:spPr bwMode="white">
          <a:xfrm>
            <a:off x="8995239" y="4442355"/>
            <a:ext cx="247537" cy="2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928ACA-57AC-DC96-4658-1DB4A4F70D2D}"/>
              </a:ext>
            </a:extLst>
          </p:cNvPr>
          <p:cNvSpPr/>
          <p:nvPr/>
        </p:nvSpPr>
        <p:spPr bwMode="white">
          <a:xfrm>
            <a:off x="1016925" y="5385962"/>
            <a:ext cx="24753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F898BE-8CBB-B9BD-86FC-1D909172C0BF}"/>
              </a:ext>
            </a:extLst>
          </p:cNvPr>
          <p:cNvSpPr/>
          <p:nvPr/>
        </p:nvSpPr>
        <p:spPr bwMode="white">
          <a:xfrm>
            <a:off x="4520528" y="5385962"/>
            <a:ext cx="24753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AAA91F-19DE-68B1-EC09-C88872F7AB2F}"/>
              </a:ext>
            </a:extLst>
          </p:cNvPr>
          <p:cNvSpPr/>
          <p:nvPr/>
        </p:nvSpPr>
        <p:spPr bwMode="white">
          <a:xfrm>
            <a:off x="8414479" y="5385962"/>
            <a:ext cx="247536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11327D-A694-7B79-3F9F-7FA72BDCA7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7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4B90E3-B509-B769-65CD-EB04B5B4716C}"/>
              </a:ext>
            </a:extLst>
          </p:cNvPr>
          <p:cNvSpPr/>
          <p:nvPr/>
        </p:nvSpPr>
        <p:spPr bwMode="white">
          <a:xfrm>
            <a:off x="1778578" y="3568603"/>
            <a:ext cx="1275768" cy="39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2E7C7B-4A87-9324-950A-0481D9086A66}"/>
              </a:ext>
            </a:extLst>
          </p:cNvPr>
          <p:cNvSpPr/>
          <p:nvPr/>
        </p:nvSpPr>
        <p:spPr bwMode="white">
          <a:xfrm>
            <a:off x="5225057" y="3568603"/>
            <a:ext cx="1685157" cy="39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7EB9E2-5338-58B2-35EA-CCC3AC04E02B}"/>
              </a:ext>
            </a:extLst>
          </p:cNvPr>
          <p:cNvSpPr/>
          <p:nvPr/>
        </p:nvSpPr>
        <p:spPr bwMode="white">
          <a:xfrm>
            <a:off x="9090446" y="3568603"/>
            <a:ext cx="1275768" cy="390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C0EB2B-AD8B-83AA-C67C-D57CBD07F9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083CAE-51C3-851A-0A5A-58D2696C7D8C}"/>
              </a:ext>
            </a:extLst>
          </p:cNvPr>
          <p:cNvSpPr/>
          <p:nvPr/>
        </p:nvSpPr>
        <p:spPr bwMode="white">
          <a:xfrm>
            <a:off x="6224727" y="1941507"/>
            <a:ext cx="247537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DF3D92-8C7C-4EED-A421-DB1EC3E8FE4F}"/>
              </a:ext>
            </a:extLst>
          </p:cNvPr>
          <p:cNvSpPr/>
          <p:nvPr/>
        </p:nvSpPr>
        <p:spPr bwMode="white">
          <a:xfrm>
            <a:off x="7224396" y="1941507"/>
            <a:ext cx="238016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B3664F-E3AE-7305-DAF6-E19A1A2115ED}"/>
              </a:ext>
            </a:extLst>
          </p:cNvPr>
          <p:cNvSpPr/>
          <p:nvPr/>
        </p:nvSpPr>
        <p:spPr bwMode="white">
          <a:xfrm>
            <a:off x="8147900" y="1941507"/>
            <a:ext cx="409389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6940C5-667E-7D61-7AE6-912E3E31A61E}"/>
              </a:ext>
            </a:extLst>
          </p:cNvPr>
          <p:cNvSpPr/>
          <p:nvPr/>
        </p:nvSpPr>
        <p:spPr bwMode="white">
          <a:xfrm>
            <a:off x="9138049" y="1941507"/>
            <a:ext cx="409388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5527AA-E164-084B-8D2F-C951EBF66FE0}"/>
              </a:ext>
            </a:extLst>
          </p:cNvPr>
          <p:cNvSpPr/>
          <p:nvPr/>
        </p:nvSpPr>
        <p:spPr bwMode="white">
          <a:xfrm>
            <a:off x="10194842" y="1941507"/>
            <a:ext cx="257057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926209-C143-419B-2DA3-74970631463C}"/>
              </a:ext>
            </a:extLst>
          </p:cNvPr>
          <p:cNvSpPr/>
          <p:nvPr/>
        </p:nvSpPr>
        <p:spPr bwMode="white">
          <a:xfrm>
            <a:off x="11194512" y="1941507"/>
            <a:ext cx="238016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68A4A8-331B-E6DF-2791-4405F8B5971F}"/>
              </a:ext>
            </a:extLst>
          </p:cNvPr>
          <p:cNvSpPr/>
          <p:nvPr/>
        </p:nvSpPr>
        <p:spPr bwMode="white">
          <a:xfrm>
            <a:off x="6053355" y="2611021"/>
            <a:ext cx="2418247" cy="48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CC0441-39A8-D4B6-8B54-E52F02FD202D}"/>
              </a:ext>
            </a:extLst>
          </p:cNvPr>
          <p:cNvSpPr/>
          <p:nvPr/>
        </p:nvSpPr>
        <p:spPr bwMode="white">
          <a:xfrm>
            <a:off x="9023801" y="2583312"/>
            <a:ext cx="2427768" cy="6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F1028A7-D7BD-21C9-83BE-2B587DD10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3"/>
          <a:stretch/>
        </p:blipFill>
        <p:spPr>
          <a:xfrm>
            <a:off x="931437" y="3484084"/>
            <a:ext cx="10586579" cy="282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837A34-3C76-F124-56F5-CFE10C3D5A5F}"/>
              </a:ext>
            </a:extLst>
          </p:cNvPr>
          <p:cNvSpPr/>
          <p:nvPr/>
        </p:nvSpPr>
        <p:spPr bwMode="white">
          <a:xfrm>
            <a:off x="1816858" y="5714164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C563620-4AC0-E4FE-C9BA-6A77916550A9}"/>
              </a:ext>
            </a:extLst>
          </p:cNvPr>
          <p:cNvSpPr/>
          <p:nvPr/>
        </p:nvSpPr>
        <p:spPr bwMode="white">
          <a:xfrm>
            <a:off x="2397618" y="5723694"/>
            <a:ext cx="295140" cy="2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4380B62-12B4-38E8-9078-6BBE9A75861F}"/>
              </a:ext>
            </a:extLst>
          </p:cNvPr>
          <p:cNvSpPr/>
          <p:nvPr/>
        </p:nvSpPr>
        <p:spPr bwMode="white">
          <a:xfrm>
            <a:off x="3025982" y="5714164"/>
            <a:ext cx="257057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CAC3732-6BE8-21A1-EC3E-7DC820089414}"/>
              </a:ext>
            </a:extLst>
          </p:cNvPr>
          <p:cNvSpPr/>
          <p:nvPr/>
        </p:nvSpPr>
        <p:spPr bwMode="white">
          <a:xfrm>
            <a:off x="3616263" y="5818997"/>
            <a:ext cx="276099" cy="4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0E7E6C9-D1B4-ED9C-C4DC-FE0ED94A3E3C}"/>
              </a:ext>
            </a:extLst>
          </p:cNvPr>
          <p:cNvSpPr/>
          <p:nvPr/>
        </p:nvSpPr>
        <p:spPr bwMode="white">
          <a:xfrm>
            <a:off x="4244627" y="5714164"/>
            <a:ext cx="238016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F4D9303-53DA-BFEF-4254-2EF7CE808EDD}"/>
              </a:ext>
            </a:extLst>
          </p:cNvPr>
          <p:cNvSpPr/>
          <p:nvPr/>
        </p:nvSpPr>
        <p:spPr bwMode="white">
          <a:xfrm>
            <a:off x="5234775" y="5714164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B6371C4-262F-2CCC-4BB8-261B0D922DDC}"/>
              </a:ext>
            </a:extLst>
          </p:cNvPr>
          <p:cNvSpPr/>
          <p:nvPr/>
        </p:nvSpPr>
        <p:spPr bwMode="white">
          <a:xfrm>
            <a:off x="7434048" y="5714164"/>
            <a:ext cx="257058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4AC272D-A45C-65E6-3D33-692A1513B4B5}"/>
              </a:ext>
            </a:extLst>
          </p:cNvPr>
          <p:cNvSpPr/>
          <p:nvPr/>
        </p:nvSpPr>
        <p:spPr bwMode="white">
          <a:xfrm>
            <a:off x="8024329" y="5818997"/>
            <a:ext cx="285619" cy="4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648EEE5-A808-92F0-74D4-52E8844C57C7}"/>
              </a:ext>
            </a:extLst>
          </p:cNvPr>
          <p:cNvSpPr/>
          <p:nvPr/>
        </p:nvSpPr>
        <p:spPr bwMode="white">
          <a:xfrm>
            <a:off x="8652693" y="5714164"/>
            <a:ext cx="238016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59A0683-9426-CFAD-9C43-0DFB5C8954BD}"/>
              </a:ext>
            </a:extLst>
          </p:cNvPr>
          <p:cNvSpPr/>
          <p:nvPr/>
        </p:nvSpPr>
        <p:spPr bwMode="white">
          <a:xfrm>
            <a:off x="9233453" y="5723694"/>
            <a:ext cx="295140" cy="2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37486C1-8598-DC35-5966-BBE653155D24}"/>
              </a:ext>
            </a:extLst>
          </p:cNvPr>
          <p:cNvSpPr/>
          <p:nvPr/>
        </p:nvSpPr>
        <p:spPr bwMode="white">
          <a:xfrm>
            <a:off x="9861817" y="5714164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36756F3-0D57-AA75-0D16-C40D297FD593}"/>
              </a:ext>
            </a:extLst>
          </p:cNvPr>
          <p:cNvSpPr/>
          <p:nvPr/>
        </p:nvSpPr>
        <p:spPr bwMode="white">
          <a:xfrm>
            <a:off x="10851965" y="5714164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F1289-A60A-6F4A-6297-9E8BFE66B0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9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C39770-729D-C6C7-631C-4761916A787E}"/>
              </a:ext>
            </a:extLst>
          </p:cNvPr>
          <p:cNvSpPr/>
          <p:nvPr/>
        </p:nvSpPr>
        <p:spPr bwMode="white">
          <a:xfrm>
            <a:off x="8100297" y="2916533"/>
            <a:ext cx="418909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61C5F7-704D-B4E7-6354-D76890B45796}"/>
              </a:ext>
            </a:extLst>
          </p:cNvPr>
          <p:cNvSpPr/>
          <p:nvPr/>
        </p:nvSpPr>
        <p:spPr bwMode="white">
          <a:xfrm>
            <a:off x="8757223" y="3031005"/>
            <a:ext cx="285619" cy="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4F983F-A550-29F8-0300-2B63F6F2C348}"/>
              </a:ext>
            </a:extLst>
          </p:cNvPr>
          <p:cNvSpPr/>
          <p:nvPr/>
        </p:nvSpPr>
        <p:spPr bwMode="white">
          <a:xfrm>
            <a:off x="9385586" y="2916533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06C6EC-8114-4D09-9321-23C04FA628E4}"/>
              </a:ext>
            </a:extLst>
          </p:cNvPr>
          <p:cNvSpPr/>
          <p:nvPr/>
        </p:nvSpPr>
        <p:spPr bwMode="white">
          <a:xfrm>
            <a:off x="10385256" y="2916533"/>
            <a:ext cx="238016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94A7D-AB08-DD93-3991-82966AD3C1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7E7F8A-853B-7C8A-9881-CE66DE98DD3F}"/>
              </a:ext>
            </a:extLst>
          </p:cNvPr>
          <p:cNvSpPr/>
          <p:nvPr/>
        </p:nvSpPr>
        <p:spPr bwMode="white">
          <a:xfrm>
            <a:off x="7605223" y="2154655"/>
            <a:ext cx="247537" cy="28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E1DE95-AF17-921B-FEC8-15B50D881560}"/>
              </a:ext>
            </a:extLst>
          </p:cNvPr>
          <p:cNvSpPr/>
          <p:nvPr/>
        </p:nvSpPr>
        <p:spPr bwMode="white">
          <a:xfrm>
            <a:off x="8185983" y="2259662"/>
            <a:ext cx="285619" cy="4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7280E2-F21D-CD4B-695C-AB6AA808C6BE}"/>
              </a:ext>
            </a:extLst>
          </p:cNvPr>
          <p:cNvSpPr/>
          <p:nvPr/>
        </p:nvSpPr>
        <p:spPr bwMode="white">
          <a:xfrm>
            <a:off x="8823867" y="2154655"/>
            <a:ext cx="238016" cy="27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FEC9FA-9887-71D0-56F2-89897857094C}"/>
              </a:ext>
            </a:extLst>
          </p:cNvPr>
          <p:cNvSpPr/>
          <p:nvPr/>
        </p:nvSpPr>
        <p:spPr bwMode="white">
          <a:xfrm>
            <a:off x="9814016" y="2154655"/>
            <a:ext cx="247537" cy="28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7B10748-BB2B-09C1-6B71-3A372EEDF2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40438"/>
            <a:ext cx="11520000" cy="334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6640BC-B565-29C0-EA48-A12A91D4E14A}"/>
              </a:ext>
            </a:extLst>
          </p:cNvPr>
          <p:cNvSpPr/>
          <p:nvPr/>
        </p:nvSpPr>
        <p:spPr bwMode="white">
          <a:xfrm>
            <a:off x="6367537" y="5299207"/>
            <a:ext cx="247537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8328F2-FC1F-4D6D-8036-ABCD30D87F36}"/>
              </a:ext>
            </a:extLst>
          </p:cNvPr>
          <p:cNvSpPr/>
          <p:nvPr/>
        </p:nvSpPr>
        <p:spPr bwMode="white">
          <a:xfrm>
            <a:off x="6948297" y="5404061"/>
            <a:ext cx="285619" cy="3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5D0977-E828-1732-8204-FA703004DBE9}"/>
              </a:ext>
            </a:extLst>
          </p:cNvPr>
          <p:cNvSpPr/>
          <p:nvPr/>
        </p:nvSpPr>
        <p:spPr bwMode="white">
          <a:xfrm>
            <a:off x="7586181" y="5299207"/>
            <a:ext cx="238016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1E2C04-5B66-CCC2-4402-9F6E94967702}"/>
              </a:ext>
            </a:extLst>
          </p:cNvPr>
          <p:cNvSpPr/>
          <p:nvPr/>
        </p:nvSpPr>
        <p:spPr bwMode="white">
          <a:xfrm>
            <a:off x="8157421" y="5308740"/>
            <a:ext cx="295140" cy="238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BD247E-06B8-8C8A-B486-8B6EB15F5CBD}"/>
              </a:ext>
            </a:extLst>
          </p:cNvPr>
          <p:cNvSpPr/>
          <p:nvPr/>
        </p:nvSpPr>
        <p:spPr bwMode="white">
          <a:xfrm>
            <a:off x="8785785" y="5299207"/>
            <a:ext cx="266578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4DF96A1-507C-032C-DAFD-7F97251CCB0D}"/>
              </a:ext>
            </a:extLst>
          </p:cNvPr>
          <p:cNvSpPr/>
          <p:nvPr/>
        </p:nvSpPr>
        <p:spPr bwMode="white">
          <a:xfrm>
            <a:off x="9785454" y="5299207"/>
            <a:ext cx="247537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8848CE3-BDE9-4CB5-5096-432488C8CAA9}"/>
              </a:ext>
            </a:extLst>
          </p:cNvPr>
          <p:cNvSpPr/>
          <p:nvPr/>
        </p:nvSpPr>
        <p:spPr bwMode="white">
          <a:xfrm>
            <a:off x="6576991" y="6052248"/>
            <a:ext cx="2808595" cy="37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2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67E28D-B27A-AD33-60CD-2B69748AB6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2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4DB75F-B52E-5B75-0143-2C5981171D34}"/>
              </a:ext>
            </a:extLst>
          </p:cNvPr>
          <p:cNvSpPr/>
          <p:nvPr/>
        </p:nvSpPr>
        <p:spPr bwMode="white">
          <a:xfrm>
            <a:off x="8642975" y="1523625"/>
            <a:ext cx="238015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4D13F2-C34F-724C-B3CC-40ECB528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47" y="2814714"/>
            <a:ext cx="4561905" cy="12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2E3BCA-8A40-B6B6-13FF-E3F8A275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39B3E3-409F-D26F-A5AF-75CC4CBBD725}"/>
              </a:ext>
            </a:extLst>
          </p:cNvPr>
          <p:cNvSpPr/>
          <p:nvPr/>
        </p:nvSpPr>
        <p:spPr bwMode="white">
          <a:xfrm>
            <a:off x="1991515" y="3373000"/>
            <a:ext cx="542677" cy="93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3CFEEC-CA25-FAEE-D993-F4F14D19DBD6}"/>
              </a:ext>
            </a:extLst>
          </p:cNvPr>
          <p:cNvSpPr/>
          <p:nvPr/>
        </p:nvSpPr>
        <p:spPr bwMode="white">
          <a:xfrm>
            <a:off x="4609697" y="3373000"/>
            <a:ext cx="542677" cy="953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EA40CA-7E3A-EC92-3243-96EE0E26D795}"/>
              </a:ext>
            </a:extLst>
          </p:cNvPr>
          <p:cNvSpPr/>
          <p:nvPr/>
        </p:nvSpPr>
        <p:spPr bwMode="white">
          <a:xfrm>
            <a:off x="7233917" y="3373000"/>
            <a:ext cx="409389" cy="943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50CA54-9F0A-3322-168A-7562BCAFBB9D}"/>
              </a:ext>
            </a:extLst>
          </p:cNvPr>
          <p:cNvSpPr/>
          <p:nvPr/>
        </p:nvSpPr>
        <p:spPr bwMode="white">
          <a:xfrm>
            <a:off x="7606927" y="3363465"/>
            <a:ext cx="542677" cy="96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D99FB4-1073-1BAE-28AB-4C2FBF9E754E}"/>
              </a:ext>
            </a:extLst>
          </p:cNvPr>
          <p:cNvSpPr/>
          <p:nvPr/>
        </p:nvSpPr>
        <p:spPr bwMode="white">
          <a:xfrm>
            <a:off x="9841726" y="3373000"/>
            <a:ext cx="533157" cy="943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41EE1D-7E2F-E5D0-CCF1-9D3529E49F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5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37EA10-5D0B-20DE-8F55-806CC6E06D79}"/>
              </a:ext>
            </a:extLst>
          </p:cNvPr>
          <p:cNvSpPr/>
          <p:nvPr/>
        </p:nvSpPr>
        <p:spPr bwMode="white">
          <a:xfrm>
            <a:off x="1750016" y="1217243"/>
            <a:ext cx="247537" cy="2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CCEEA5-FDD2-9FA5-2BBE-1613A6ED5775}"/>
              </a:ext>
            </a:extLst>
          </p:cNvPr>
          <p:cNvSpPr/>
          <p:nvPr/>
        </p:nvSpPr>
        <p:spPr bwMode="white">
          <a:xfrm>
            <a:off x="2435504" y="1207718"/>
            <a:ext cx="247537" cy="28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2D88BC-03B9-3F94-5CE8-23F935043736}"/>
              </a:ext>
            </a:extLst>
          </p:cNvPr>
          <p:cNvSpPr/>
          <p:nvPr/>
        </p:nvSpPr>
        <p:spPr bwMode="white">
          <a:xfrm>
            <a:off x="3816000" y="1207718"/>
            <a:ext cx="247537" cy="28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BCED01-4036-2E5A-0A59-3F827C9D0C1F}"/>
              </a:ext>
            </a:extLst>
          </p:cNvPr>
          <p:cNvSpPr/>
          <p:nvPr/>
        </p:nvSpPr>
        <p:spPr bwMode="white">
          <a:xfrm>
            <a:off x="5120330" y="1207718"/>
            <a:ext cx="418909" cy="28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6BCD4F-4D4F-65B6-49A4-EFEFD069E0E9}"/>
              </a:ext>
            </a:extLst>
          </p:cNvPr>
          <p:cNvSpPr/>
          <p:nvPr/>
        </p:nvSpPr>
        <p:spPr bwMode="white">
          <a:xfrm>
            <a:off x="6586512" y="1207718"/>
            <a:ext cx="409388" cy="28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8AACE2-BC77-ABD9-F011-3AF617FDAC6E}"/>
              </a:ext>
            </a:extLst>
          </p:cNvPr>
          <p:cNvSpPr/>
          <p:nvPr/>
        </p:nvSpPr>
        <p:spPr bwMode="white">
          <a:xfrm>
            <a:off x="8033652" y="1207718"/>
            <a:ext cx="247537" cy="28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3D8867-B2A4-4796-93AF-9781DFBF796C}"/>
              </a:ext>
            </a:extLst>
          </p:cNvPr>
          <p:cNvSpPr/>
          <p:nvPr/>
        </p:nvSpPr>
        <p:spPr bwMode="white">
          <a:xfrm>
            <a:off x="8709619" y="1207718"/>
            <a:ext cx="266578" cy="2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6655B7-3AF2-B2E8-93A2-0BA885729D48}"/>
              </a:ext>
            </a:extLst>
          </p:cNvPr>
          <p:cNvSpPr/>
          <p:nvPr/>
        </p:nvSpPr>
        <p:spPr bwMode="white">
          <a:xfrm>
            <a:off x="10090115" y="1207718"/>
            <a:ext cx="257057" cy="28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471212-E205-5722-64FC-9C1C01F7FDFD}"/>
              </a:ext>
            </a:extLst>
          </p:cNvPr>
          <p:cNvSpPr/>
          <p:nvPr/>
        </p:nvSpPr>
        <p:spPr bwMode="white">
          <a:xfrm>
            <a:off x="1854743" y="2998404"/>
            <a:ext cx="437950" cy="29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8B0150-EC1E-EC1B-1C71-87219FDED7AE}"/>
              </a:ext>
            </a:extLst>
          </p:cNvPr>
          <p:cNvSpPr/>
          <p:nvPr/>
        </p:nvSpPr>
        <p:spPr bwMode="white">
          <a:xfrm>
            <a:off x="4968000" y="2998404"/>
            <a:ext cx="266578" cy="29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9A0BC6-DF3E-47A8-6DBB-8BAF896F7513}"/>
              </a:ext>
            </a:extLst>
          </p:cNvPr>
          <p:cNvSpPr/>
          <p:nvPr/>
        </p:nvSpPr>
        <p:spPr bwMode="white">
          <a:xfrm>
            <a:off x="7576661" y="2998404"/>
            <a:ext cx="257057" cy="29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DAC996E-0E6B-0EAC-8D5E-E3EAB7105617}"/>
              </a:ext>
            </a:extLst>
          </p:cNvPr>
          <p:cNvSpPr/>
          <p:nvPr/>
        </p:nvSpPr>
        <p:spPr bwMode="white">
          <a:xfrm>
            <a:off x="9699768" y="3007929"/>
            <a:ext cx="266578" cy="2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4567582-0719-02E9-60EE-DCAEB94792E5}"/>
              </a:ext>
            </a:extLst>
          </p:cNvPr>
          <p:cNvSpPr/>
          <p:nvPr/>
        </p:nvSpPr>
        <p:spPr bwMode="white">
          <a:xfrm>
            <a:off x="4587173" y="3646100"/>
            <a:ext cx="238016" cy="2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CC9770A-58EF-9E31-B39B-D0BBBC0C26F6}"/>
              </a:ext>
            </a:extLst>
          </p:cNvPr>
          <p:cNvSpPr/>
          <p:nvPr/>
        </p:nvSpPr>
        <p:spPr bwMode="white">
          <a:xfrm>
            <a:off x="9614082" y="3646100"/>
            <a:ext cx="238016" cy="2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13D7D6-7EC9-FCD0-31E6-D9EA52E384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9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9D2D81-EB1D-00F4-32D3-5DB72CD13FC8}"/>
              </a:ext>
            </a:extLst>
          </p:cNvPr>
          <p:cNvSpPr/>
          <p:nvPr/>
        </p:nvSpPr>
        <p:spPr bwMode="white">
          <a:xfrm>
            <a:off x="3235239" y="2111810"/>
            <a:ext cx="247537" cy="28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5AC4F0-ACEF-A2C3-FFF1-2CAB68971176}"/>
              </a:ext>
            </a:extLst>
          </p:cNvPr>
          <p:cNvSpPr/>
          <p:nvPr/>
        </p:nvSpPr>
        <p:spPr bwMode="white">
          <a:xfrm>
            <a:off x="6995900" y="2111810"/>
            <a:ext cx="247537" cy="28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4F3CFC-C957-AF54-3053-EBB64DC40B47}"/>
              </a:ext>
            </a:extLst>
          </p:cNvPr>
          <p:cNvSpPr/>
          <p:nvPr/>
        </p:nvSpPr>
        <p:spPr bwMode="white">
          <a:xfrm>
            <a:off x="9633123" y="2111810"/>
            <a:ext cx="247537" cy="28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8712A1-A526-D283-A972-1B05F5E8274D}"/>
              </a:ext>
            </a:extLst>
          </p:cNvPr>
          <p:cNvSpPr/>
          <p:nvPr/>
        </p:nvSpPr>
        <p:spPr bwMode="white">
          <a:xfrm>
            <a:off x="2844892" y="2759219"/>
            <a:ext cx="257057" cy="27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86B1EDD-9830-B13A-CFFC-27C29B2808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15525"/>
            <a:ext cx="11520000" cy="207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B6C366-967F-41E9-7946-AC220A70E504}"/>
              </a:ext>
            </a:extLst>
          </p:cNvPr>
          <p:cNvSpPr/>
          <p:nvPr/>
        </p:nvSpPr>
        <p:spPr bwMode="white">
          <a:xfrm>
            <a:off x="7471933" y="3525175"/>
            <a:ext cx="418909" cy="35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8430FE-C1D7-65D7-5D49-E13A84B65E7A}"/>
              </a:ext>
            </a:extLst>
          </p:cNvPr>
          <p:cNvSpPr/>
          <p:nvPr/>
        </p:nvSpPr>
        <p:spPr bwMode="white">
          <a:xfrm>
            <a:off x="4768066" y="4182716"/>
            <a:ext cx="409388" cy="35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4BC3A6-E4B6-96BB-1EBD-228CB892CF44}"/>
              </a:ext>
            </a:extLst>
          </p:cNvPr>
          <p:cNvSpPr/>
          <p:nvPr/>
        </p:nvSpPr>
        <p:spPr bwMode="white">
          <a:xfrm>
            <a:off x="6691239" y="4849787"/>
            <a:ext cx="428429" cy="35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59A09C-16DF-3432-3B38-0DD5765408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554A03-6C60-3E18-E18A-7AF79472B3B7}"/>
              </a:ext>
            </a:extLst>
          </p:cNvPr>
          <p:cNvSpPr/>
          <p:nvPr/>
        </p:nvSpPr>
        <p:spPr bwMode="white">
          <a:xfrm>
            <a:off x="8166942" y="703975"/>
            <a:ext cx="247537" cy="28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580D6D-D7FF-C056-62C3-CDA1B3F0ADC5}"/>
              </a:ext>
            </a:extLst>
          </p:cNvPr>
          <p:cNvSpPr/>
          <p:nvPr/>
        </p:nvSpPr>
        <p:spPr bwMode="white">
          <a:xfrm>
            <a:off x="5843900" y="1296378"/>
            <a:ext cx="266578" cy="27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AEE9CA-630A-0555-E947-59D1B65EC797}"/>
              </a:ext>
            </a:extLst>
          </p:cNvPr>
          <p:cNvSpPr/>
          <p:nvPr/>
        </p:nvSpPr>
        <p:spPr bwMode="white">
          <a:xfrm>
            <a:off x="8861950" y="1296378"/>
            <a:ext cx="266578" cy="27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BACCF3-BC57-D2A1-272B-F6D176D99A63}"/>
              </a:ext>
            </a:extLst>
          </p:cNvPr>
          <p:cNvSpPr/>
          <p:nvPr/>
        </p:nvSpPr>
        <p:spPr bwMode="white">
          <a:xfrm>
            <a:off x="5843900" y="1888781"/>
            <a:ext cx="257057" cy="28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FA56A68-97FB-8A0E-75DB-0098D68E9F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12693"/>
            <a:ext cx="11520000" cy="2974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C7707C-302C-4167-600C-DA1D8D8A093A}"/>
              </a:ext>
            </a:extLst>
          </p:cNvPr>
          <p:cNvSpPr/>
          <p:nvPr/>
        </p:nvSpPr>
        <p:spPr bwMode="white">
          <a:xfrm>
            <a:off x="1350148" y="5081520"/>
            <a:ext cx="723570" cy="352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9DA1DC-4A7A-2A6B-8428-D9D7583968C1}"/>
              </a:ext>
            </a:extLst>
          </p:cNvPr>
          <p:cNvSpPr/>
          <p:nvPr/>
        </p:nvSpPr>
        <p:spPr bwMode="white">
          <a:xfrm>
            <a:off x="3625586" y="5081520"/>
            <a:ext cx="1266247" cy="37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C5BB2E-2CCE-478D-0EF9-18ED2A49FC21}"/>
              </a:ext>
            </a:extLst>
          </p:cNvPr>
          <p:cNvSpPr/>
          <p:nvPr/>
        </p:nvSpPr>
        <p:spPr bwMode="white">
          <a:xfrm>
            <a:off x="6424661" y="5081520"/>
            <a:ext cx="723570" cy="352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063017-DD74-021D-F507-D34443FD8AE8}"/>
              </a:ext>
            </a:extLst>
          </p:cNvPr>
          <p:cNvSpPr/>
          <p:nvPr/>
        </p:nvSpPr>
        <p:spPr bwMode="white">
          <a:xfrm>
            <a:off x="8785785" y="5081520"/>
            <a:ext cx="1075834" cy="37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6A56AA-EA0F-4AA5-FB4B-7568CB2A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4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7D6B49-3CDE-59E0-370E-5AB88DD8C8EF}"/>
              </a:ext>
            </a:extLst>
          </p:cNvPr>
          <p:cNvSpPr/>
          <p:nvPr/>
        </p:nvSpPr>
        <p:spPr bwMode="white">
          <a:xfrm>
            <a:off x="1778578" y="1331629"/>
            <a:ext cx="428429" cy="371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9A16F47-671B-9EE9-C902-DA4AFCD2F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"/>
          <a:stretch/>
        </p:blipFill>
        <p:spPr>
          <a:xfrm>
            <a:off x="928036" y="3075490"/>
            <a:ext cx="10779055" cy="205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7CFD1D-4338-1BC0-2B1D-A2C1F742EBC1}"/>
              </a:ext>
            </a:extLst>
          </p:cNvPr>
          <p:cNvSpPr/>
          <p:nvPr/>
        </p:nvSpPr>
        <p:spPr bwMode="white">
          <a:xfrm>
            <a:off x="6031110" y="3171098"/>
            <a:ext cx="428429" cy="372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2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172D85-57A1-B03F-E354-2ED47E82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86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49973E-E222-79DE-D462-8E9F57A6BC97}"/>
              </a:ext>
            </a:extLst>
          </p:cNvPr>
          <p:cNvSpPr/>
          <p:nvPr/>
        </p:nvSpPr>
        <p:spPr bwMode="white">
          <a:xfrm>
            <a:off x="4301553" y="531887"/>
            <a:ext cx="428429" cy="37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D744C4A-0A7B-37FD-C16B-5E5A3787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77110"/>
            <a:ext cx="11520000" cy="2536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2BE49D-5B6B-1D0E-39AC-9C82260C7A02}"/>
              </a:ext>
            </a:extLst>
          </p:cNvPr>
          <p:cNvSpPr/>
          <p:nvPr/>
        </p:nvSpPr>
        <p:spPr bwMode="white">
          <a:xfrm>
            <a:off x="7786115" y="3382801"/>
            <a:ext cx="428429" cy="371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9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039E6B-1121-7B44-36BB-E70B1BCB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18EEE4-F161-ADFE-7D4E-DE91A941ACEB}"/>
              </a:ext>
            </a:extLst>
          </p:cNvPr>
          <p:cNvSpPr/>
          <p:nvPr/>
        </p:nvSpPr>
        <p:spPr bwMode="white">
          <a:xfrm>
            <a:off x="3520859" y="522079"/>
            <a:ext cx="428429" cy="371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2024-07-25T03:21:36Z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