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7" r:id="rId5"/>
    <p:sldId id="276" r:id="rId6"/>
    <p:sldId id="274" r:id="rId7"/>
    <p:sldId id="272" r:id="rId8"/>
    <p:sldId id="270" r:id="rId9"/>
    <p:sldId id="269" r:id="rId10"/>
    <p:sldId id="268" r:id="rId11"/>
    <p:sldId id="266" r:id="rId12"/>
    <p:sldId id="265" r:id="rId13"/>
    <p:sldId id="264" r:id="rId14"/>
    <p:sldId id="262" r:id="rId15"/>
    <p:sldId id="261" r:id="rId16"/>
    <p:sldId id="260" r:id="rId17"/>
    <p:sldId id="258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192E900-0929-26FA-1259-6EF1144078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597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240CB7B-5ADF-896D-1B02-709BF50F4C10}"/>
              </a:ext>
            </a:extLst>
          </p:cNvPr>
          <p:cNvSpPr/>
          <p:nvPr/>
        </p:nvSpPr>
        <p:spPr bwMode="white">
          <a:xfrm>
            <a:off x="1807140" y="1591850"/>
            <a:ext cx="418909" cy="286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54A17F4-FB34-DBCA-76CF-3940518D6CC1}"/>
              </a:ext>
            </a:extLst>
          </p:cNvPr>
          <p:cNvSpPr/>
          <p:nvPr/>
        </p:nvSpPr>
        <p:spPr bwMode="white">
          <a:xfrm>
            <a:off x="4701421" y="1591850"/>
            <a:ext cx="409388" cy="286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697CEA4-1C2E-119D-2E0D-8766E8778BF4}"/>
              </a:ext>
            </a:extLst>
          </p:cNvPr>
          <p:cNvSpPr/>
          <p:nvPr/>
        </p:nvSpPr>
        <p:spPr bwMode="white">
          <a:xfrm>
            <a:off x="8757223" y="1591850"/>
            <a:ext cx="409388" cy="286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4FA7819-C002-18BE-A0BF-6F5D2A5D76A7}"/>
              </a:ext>
            </a:extLst>
          </p:cNvPr>
          <p:cNvSpPr/>
          <p:nvPr/>
        </p:nvSpPr>
        <p:spPr bwMode="white">
          <a:xfrm>
            <a:off x="1807140" y="2537223"/>
            <a:ext cx="409388" cy="286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07F99D3-E05B-3640-83C6-65DAEA35AAC4}"/>
              </a:ext>
            </a:extLst>
          </p:cNvPr>
          <p:cNvSpPr/>
          <p:nvPr/>
        </p:nvSpPr>
        <p:spPr bwMode="white">
          <a:xfrm>
            <a:off x="4729983" y="2537223"/>
            <a:ext cx="352264" cy="286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F13981B-C929-8F66-CF8D-0D0D0342B13B}"/>
              </a:ext>
            </a:extLst>
          </p:cNvPr>
          <p:cNvSpPr/>
          <p:nvPr/>
        </p:nvSpPr>
        <p:spPr bwMode="white">
          <a:xfrm>
            <a:off x="8785785" y="2529167"/>
            <a:ext cx="352263" cy="286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130FE880-7DCB-7370-4A86-2C9CE715B60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131332"/>
            <a:ext cx="11520000" cy="23573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CEE1D48-F9C1-2CE6-2A9B-59248F421148}"/>
              </a:ext>
            </a:extLst>
          </p:cNvPr>
          <p:cNvSpPr/>
          <p:nvPr/>
        </p:nvSpPr>
        <p:spPr bwMode="white">
          <a:xfrm>
            <a:off x="4996561" y="3341299"/>
            <a:ext cx="2323041" cy="381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263E626-33A3-709E-650C-40111449B186}"/>
              </a:ext>
            </a:extLst>
          </p:cNvPr>
          <p:cNvSpPr/>
          <p:nvPr/>
        </p:nvSpPr>
        <p:spPr bwMode="white">
          <a:xfrm>
            <a:off x="5348826" y="4448398"/>
            <a:ext cx="761652" cy="286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4F90911-5552-3D34-D5CC-A3E343D690C6}"/>
              </a:ext>
            </a:extLst>
          </p:cNvPr>
          <p:cNvSpPr/>
          <p:nvPr/>
        </p:nvSpPr>
        <p:spPr bwMode="white">
          <a:xfrm>
            <a:off x="7433851" y="4448398"/>
            <a:ext cx="790214" cy="295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8C5347D-2AE6-2914-336B-11BB78AA5EC1}"/>
              </a:ext>
            </a:extLst>
          </p:cNvPr>
          <p:cNvSpPr/>
          <p:nvPr/>
        </p:nvSpPr>
        <p:spPr bwMode="white">
          <a:xfrm>
            <a:off x="9528396" y="4457942"/>
            <a:ext cx="790214" cy="286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54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FCCD0A2-CDB6-4CFB-CA15-B8057D97C1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956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E30B8BC-2312-6AF2-7AB5-8EC7906E7795}"/>
              </a:ext>
            </a:extLst>
          </p:cNvPr>
          <p:cNvSpPr/>
          <p:nvPr/>
        </p:nvSpPr>
        <p:spPr bwMode="white">
          <a:xfrm>
            <a:off x="1692892" y="1969712"/>
            <a:ext cx="133289" cy="342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8214995-43B4-6534-317F-886F2BA33ACF}"/>
              </a:ext>
            </a:extLst>
          </p:cNvPr>
          <p:cNvSpPr/>
          <p:nvPr/>
        </p:nvSpPr>
        <p:spPr bwMode="white">
          <a:xfrm>
            <a:off x="4377719" y="1969712"/>
            <a:ext cx="133289" cy="342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25F6058-5E4F-1592-99AC-0882CCD69835}"/>
              </a:ext>
            </a:extLst>
          </p:cNvPr>
          <p:cNvSpPr/>
          <p:nvPr/>
        </p:nvSpPr>
        <p:spPr bwMode="white">
          <a:xfrm>
            <a:off x="6862611" y="2122111"/>
            <a:ext cx="276099" cy="219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73F5736-CDD1-38CE-9DE2-46B7390D486C}"/>
              </a:ext>
            </a:extLst>
          </p:cNvPr>
          <p:cNvSpPr/>
          <p:nvPr/>
        </p:nvSpPr>
        <p:spPr bwMode="white">
          <a:xfrm>
            <a:off x="1445355" y="2350709"/>
            <a:ext cx="314181" cy="180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96386E5-CAEB-3CB9-34B1-4767E8383AAC}"/>
              </a:ext>
            </a:extLst>
          </p:cNvPr>
          <p:cNvSpPr/>
          <p:nvPr/>
        </p:nvSpPr>
        <p:spPr bwMode="white">
          <a:xfrm>
            <a:off x="4444363" y="2360234"/>
            <a:ext cx="314181" cy="171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ED0D7EE-43FD-383D-E9A4-364F51D631F8}"/>
              </a:ext>
            </a:extLst>
          </p:cNvPr>
          <p:cNvSpPr/>
          <p:nvPr/>
        </p:nvSpPr>
        <p:spPr bwMode="white">
          <a:xfrm>
            <a:off x="7062545" y="2407859"/>
            <a:ext cx="133289" cy="342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5ADAAE4-57B3-5ED9-62AA-1D28A2D65A21}"/>
              </a:ext>
            </a:extLst>
          </p:cNvPr>
          <p:cNvSpPr/>
          <p:nvPr/>
        </p:nvSpPr>
        <p:spPr bwMode="white">
          <a:xfrm>
            <a:off x="9737851" y="2407859"/>
            <a:ext cx="199933" cy="342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64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FE74E10-D485-5E46-DB4F-0D9A13E4F07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77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52F8480-82E6-6ED6-B614-0BC2F71EB586}"/>
              </a:ext>
            </a:extLst>
          </p:cNvPr>
          <p:cNvSpPr/>
          <p:nvPr/>
        </p:nvSpPr>
        <p:spPr bwMode="white">
          <a:xfrm>
            <a:off x="3035305" y="3431241"/>
            <a:ext cx="1980297" cy="371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55F38AE-3B3E-A544-062A-55CFB2DCCB70}"/>
              </a:ext>
            </a:extLst>
          </p:cNvPr>
          <p:cNvSpPr/>
          <p:nvPr/>
        </p:nvSpPr>
        <p:spPr bwMode="white">
          <a:xfrm>
            <a:off x="6900694" y="3431241"/>
            <a:ext cx="1589951" cy="371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5FBC656-43EA-0F2D-032D-84C46E25C4DA}"/>
              </a:ext>
            </a:extLst>
          </p:cNvPr>
          <p:cNvSpPr/>
          <p:nvPr/>
        </p:nvSpPr>
        <p:spPr bwMode="white">
          <a:xfrm>
            <a:off x="3035305" y="4175206"/>
            <a:ext cx="1589950" cy="371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E604BDA-E444-C8B1-A7DD-ADB37F912B3F}"/>
              </a:ext>
            </a:extLst>
          </p:cNvPr>
          <p:cNvSpPr/>
          <p:nvPr/>
        </p:nvSpPr>
        <p:spPr bwMode="white">
          <a:xfrm>
            <a:off x="6510347" y="4175206"/>
            <a:ext cx="1209123" cy="371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BC0EE19-F1B1-C394-13FB-E676E951F02A}"/>
              </a:ext>
            </a:extLst>
          </p:cNvPr>
          <p:cNvSpPr/>
          <p:nvPr/>
        </p:nvSpPr>
        <p:spPr bwMode="white">
          <a:xfrm>
            <a:off x="9614082" y="4175206"/>
            <a:ext cx="809256" cy="371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90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4E88781-772A-042E-AAC7-816394666D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42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1B77ACD-81C6-1AA4-0043-5F0E5586D664}"/>
              </a:ext>
            </a:extLst>
          </p:cNvPr>
          <p:cNvSpPr/>
          <p:nvPr/>
        </p:nvSpPr>
        <p:spPr bwMode="white">
          <a:xfrm>
            <a:off x="6700760" y="1666936"/>
            <a:ext cx="238016" cy="276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F0A2B5D-CB68-0A1E-EE80-527D315CEAA1}"/>
              </a:ext>
            </a:extLst>
          </p:cNvPr>
          <p:cNvSpPr/>
          <p:nvPr/>
        </p:nvSpPr>
        <p:spPr bwMode="white">
          <a:xfrm>
            <a:off x="7690909" y="1666936"/>
            <a:ext cx="247537" cy="286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DDC332D-886C-337B-5A85-8027AB295898}"/>
              </a:ext>
            </a:extLst>
          </p:cNvPr>
          <p:cNvSpPr/>
          <p:nvPr/>
        </p:nvSpPr>
        <p:spPr bwMode="white">
          <a:xfrm>
            <a:off x="8681057" y="1666936"/>
            <a:ext cx="247537" cy="286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6A92DA6-9C21-D842-A265-80172B49DD3E}"/>
              </a:ext>
            </a:extLst>
          </p:cNvPr>
          <p:cNvSpPr/>
          <p:nvPr/>
        </p:nvSpPr>
        <p:spPr bwMode="white">
          <a:xfrm>
            <a:off x="9109487" y="1638317"/>
            <a:ext cx="2227834" cy="362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B4AF677-CFE0-DF6E-D23C-E75033F0943A}"/>
              </a:ext>
            </a:extLst>
          </p:cNvPr>
          <p:cNvSpPr/>
          <p:nvPr/>
        </p:nvSpPr>
        <p:spPr bwMode="white">
          <a:xfrm>
            <a:off x="6691239" y="2563666"/>
            <a:ext cx="257057" cy="276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1503CDD-E37C-D426-20AB-59FAEC7937AF}"/>
              </a:ext>
            </a:extLst>
          </p:cNvPr>
          <p:cNvSpPr/>
          <p:nvPr/>
        </p:nvSpPr>
        <p:spPr bwMode="white">
          <a:xfrm>
            <a:off x="7690909" y="2563666"/>
            <a:ext cx="247537" cy="276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1CCFDCE-3D5A-E843-8A4C-5CEFC35A9006}"/>
              </a:ext>
            </a:extLst>
          </p:cNvPr>
          <p:cNvSpPr/>
          <p:nvPr/>
        </p:nvSpPr>
        <p:spPr bwMode="white">
          <a:xfrm>
            <a:off x="8681057" y="2563666"/>
            <a:ext cx="247537" cy="276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CC07698-395C-1963-C181-093E87D69696}"/>
              </a:ext>
            </a:extLst>
          </p:cNvPr>
          <p:cNvSpPr/>
          <p:nvPr/>
        </p:nvSpPr>
        <p:spPr bwMode="white">
          <a:xfrm>
            <a:off x="9109487" y="2525507"/>
            <a:ext cx="2227834" cy="372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2096FCC7-E32C-0ADC-0FCF-667B8947E5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58"/>
          <a:stretch/>
        </p:blipFill>
        <p:spPr>
          <a:xfrm>
            <a:off x="918485" y="3278232"/>
            <a:ext cx="10418836" cy="29521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C1A55B2-0C93-E12C-9D44-607C3AB79AFD}"/>
              </a:ext>
            </a:extLst>
          </p:cNvPr>
          <p:cNvSpPr/>
          <p:nvPr/>
        </p:nvSpPr>
        <p:spPr bwMode="white">
          <a:xfrm>
            <a:off x="1642055" y="5601870"/>
            <a:ext cx="238016" cy="276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E4F683E-3D2F-6BA7-E291-874BDFA94749}"/>
              </a:ext>
            </a:extLst>
          </p:cNvPr>
          <p:cNvSpPr/>
          <p:nvPr/>
        </p:nvSpPr>
        <p:spPr bwMode="white">
          <a:xfrm>
            <a:off x="2222815" y="5611393"/>
            <a:ext cx="295140" cy="238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C700FAF-954B-D88D-C460-ED54D6CBFD9F}"/>
              </a:ext>
            </a:extLst>
          </p:cNvPr>
          <p:cNvSpPr/>
          <p:nvPr/>
        </p:nvSpPr>
        <p:spPr bwMode="white">
          <a:xfrm>
            <a:off x="2851179" y="5601870"/>
            <a:ext cx="238016" cy="276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C90CE45-6E6B-0F74-B8DF-F34B5080FC78}"/>
              </a:ext>
            </a:extLst>
          </p:cNvPr>
          <p:cNvSpPr/>
          <p:nvPr/>
        </p:nvSpPr>
        <p:spPr bwMode="white">
          <a:xfrm>
            <a:off x="3431939" y="5611393"/>
            <a:ext cx="295140" cy="238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5FB2356D-5FCF-BEAB-E980-BC448CD3F42E}"/>
              </a:ext>
            </a:extLst>
          </p:cNvPr>
          <p:cNvSpPr/>
          <p:nvPr/>
        </p:nvSpPr>
        <p:spPr bwMode="white">
          <a:xfrm>
            <a:off x="4060303" y="5601870"/>
            <a:ext cx="247537" cy="276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0A585324-DAB8-92D9-72B9-1657F837E252}"/>
              </a:ext>
            </a:extLst>
          </p:cNvPr>
          <p:cNvSpPr/>
          <p:nvPr/>
        </p:nvSpPr>
        <p:spPr bwMode="white">
          <a:xfrm>
            <a:off x="4983807" y="5601870"/>
            <a:ext cx="409388" cy="276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005E75EF-A553-5849-F224-25EA52E0D133}"/>
              </a:ext>
            </a:extLst>
          </p:cNvPr>
          <p:cNvSpPr/>
          <p:nvPr/>
        </p:nvSpPr>
        <p:spPr bwMode="white">
          <a:xfrm>
            <a:off x="7373493" y="5601870"/>
            <a:ext cx="257057" cy="276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8FD15754-A110-9C4F-A6C1-3BCB153042A3}"/>
              </a:ext>
            </a:extLst>
          </p:cNvPr>
          <p:cNvSpPr/>
          <p:nvPr/>
        </p:nvSpPr>
        <p:spPr bwMode="white">
          <a:xfrm>
            <a:off x="7954253" y="5611393"/>
            <a:ext cx="295140" cy="238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D42024B7-6538-002C-DA5A-ED5C06011F7D}"/>
              </a:ext>
            </a:extLst>
          </p:cNvPr>
          <p:cNvSpPr/>
          <p:nvPr/>
        </p:nvSpPr>
        <p:spPr bwMode="white">
          <a:xfrm>
            <a:off x="8582617" y="5601870"/>
            <a:ext cx="257057" cy="276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CDFF41AA-E51E-B714-EF58-DC8DB2F3A0AE}"/>
              </a:ext>
            </a:extLst>
          </p:cNvPr>
          <p:cNvSpPr/>
          <p:nvPr/>
        </p:nvSpPr>
        <p:spPr bwMode="white">
          <a:xfrm>
            <a:off x="9172898" y="5706624"/>
            <a:ext cx="285619" cy="38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2CD555B2-1D85-E8A5-20EE-90B7E41D5886}"/>
              </a:ext>
            </a:extLst>
          </p:cNvPr>
          <p:cNvSpPr/>
          <p:nvPr/>
        </p:nvSpPr>
        <p:spPr bwMode="white">
          <a:xfrm>
            <a:off x="9820303" y="5601870"/>
            <a:ext cx="171371" cy="276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6AFDC21E-CF7F-B8BE-7578-2D2B0BBFC681}"/>
              </a:ext>
            </a:extLst>
          </p:cNvPr>
          <p:cNvSpPr/>
          <p:nvPr/>
        </p:nvSpPr>
        <p:spPr bwMode="white">
          <a:xfrm>
            <a:off x="10791410" y="5601870"/>
            <a:ext cx="247537" cy="276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74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D0B2242-47CB-EFFE-B925-AB8480F818C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79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50123A0-B6CB-D020-0A64-E304436080CE}"/>
              </a:ext>
            </a:extLst>
          </p:cNvPr>
          <p:cNvSpPr/>
          <p:nvPr/>
        </p:nvSpPr>
        <p:spPr bwMode="white">
          <a:xfrm>
            <a:off x="8566809" y="2269663"/>
            <a:ext cx="409388" cy="2864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CEA33A2-9D28-9587-A7C4-B9EF9CB269DD}"/>
              </a:ext>
            </a:extLst>
          </p:cNvPr>
          <p:cNvSpPr/>
          <p:nvPr/>
        </p:nvSpPr>
        <p:spPr bwMode="white">
          <a:xfrm>
            <a:off x="9214214" y="2374695"/>
            <a:ext cx="285619" cy="47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1F4C416-213E-829C-D07C-09FB84D31BA3}"/>
              </a:ext>
            </a:extLst>
          </p:cNvPr>
          <p:cNvSpPr/>
          <p:nvPr/>
        </p:nvSpPr>
        <p:spPr bwMode="white">
          <a:xfrm>
            <a:off x="9842578" y="2269663"/>
            <a:ext cx="247537" cy="2864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25FCE9A-83EB-28B5-6A30-F7D8B72DAD44}"/>
              </a:ext>
            </a:extLst>
          </p:cNvPr>
          <p:cNvSpPr/>
          <p:nvPr/>
        </p:nvSpPr>
        <p:spPr bwMode="white">
          <a:xfrm>
            <a:off x="10832727" y="2269663"/>
            <a:ext cx="247537" cy="276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555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5381FD6-992A-985D-084A-4EDCAA15AC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280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61F28B3-7E83-B3AD-0FE6-7BFAB3627E31}"/>
              </a:ext>
            </a:extLst>
          </p:cNvPr>
          <p:cNvSpPr/>
          <p:nvPr/>
        </p:nvSpPr>
        <p:spPr bwMode="white">
          <a:xfrm>
            <a:off x="2178446" y="3778616"/>
            <a:ext cx="247537" cy="285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B4D1E7B-E2CF-1CA9-E5D4-5485F0CA8673}"/>
              </a:ext>
            </a:extLst>
          </p:cNvPr>
          <p:cNvSpPr/>
          <p:nvPr/>
        </p:nvSpPr>
        <p:spPr bwMode="white">
          <a:xfrm>
            <a:off x="2759206" y="3788139"/>
            <a:ext cx="295140" cy="238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7124C71-83D4-1502-1F58-A8A64220E7F8}"/>
              </a:ext>
            </a:extLst>
          </p:cNvPr>
          <p:cNvSpPr/>
          <p:nvPr/>
        </p:nvSpPr>
        <p:spPr bwMode="white">
          <a:xfrm>
            <a:off x="3397090" y="3778616"/>
            <a:ext cx="238016" cy="276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17B56F3-51D5-8E06-739F-08B117584B96}"/>
              </a:ext>
            </a:extLst>
          </p:cNvPr>
          <p:cNvSpPr/>
          <p:nvPr/>
        </p:nvSpPr>
        <p:spPr bwMode="white">
          <a:xfrm>
            <a:off x="3977851" y="3788139"/>
            <a:ext cx="295140" cy="238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AAF2177-16D8-5A49-1024-F36A143D23CE}"/>
              </a:ext>
            </a:extLst>
          </p:cNvPr>
          <p:cNvSpPr/>
          <p:nvPr/>
        </p:nvSpPr>
        <p:spPr bwMode="white">
          <a:xfrm>
            <a:off x="4606214" y="3778616"/>
            <a:ext cx="247537" cy="285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7F9B454-AD7D-0366-94CA-6C0EF8D41995}"/>
              </a:ext>
            </a:extLst>
          </p:cNvPr>
          <p:cNvSpPr/>
          <p:nvPr/>
        </p:nvSpPr>
        <p:spPr bwMode="white">
          <a:xfrm>
            <a:off x="5520198" y="3778616"/>
            <a:ext cx="418909" cy="285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6D2A12E-8BFF-8D1E-ABE1-B79EC666DDC5}"/>
              </a:ext>
            </a:extLst>
          </p:cNvPr>
          <p:cNvSpPr/>
          <p:nvPr/>
        </p:nvSpPr>
        <p:spPr bwMode="white">
          <a:xfrm>
            <a:off x="6615074" y="3778616"/>
            <a:ext cx="409388" cy="285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AF7A5CB-EF17-D53C-FE6F-486132D77FEB}"/>
              </a:ext>
            </a:extLst>
          </p:cNvPr>
          <p:cNvSpPr/>
          <p:nvPr/>
        </p:nvSpPr>
        <p:spPr bwMode="white">
          <a:xfrm>
            <a:off x="7272000" y="3883365"/>
            <a:ext cx="285619" cy="47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5ED4713-BF6B-1F42-3463-4B3AF93BA43E}"/>
              </a:ext>
            </a:extLst>
          </p:cNvPr>
          <p:cNvSpPr/>
          <p:nvPr/>
        </p:nvSpPr>
        <p:spPr bwMode="white">
          <a:xfrm>
            <a:off x="7890842" y="3778616"/>
            <a:ext cx="257058" cy="285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47257FD-C96C-5839-9BA6-3C47EE610CCD}"/>
              </a:ext>
            </a:extLst>
          </p:cNvPr>
          <p:cNvSpPr/>
          <p:nvPr/>
        </p:nvSpPr>
        <p:spPr bwMode="white">
          <a:xfrm>
            <a:off x="8481123" y="3883365"/>
            <a:ext cx="285619" cy="47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2E9E8B7-0B1C-7832-1D4C-DCCDF13D364E}"/>
              </a:ext>
            </a:extLst>
          </p:cNvPr>
          <p:cNvSpPr/>
          <p:nvPr/>
        </p:nvSpPr>
        <p:spPr bwMode="white">
          <a:xfrm>
            <a:off x="9099966" y="3778616"/>
            <a:ext cx="266579" cy="276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3CA6278-8253-0515-D5CA-75CC04C07AE4}"/>
              </a:ext>
            </a:extLst>
          </p:cNvPr>
          <p:cNvSpPr/>
          <p:nvPr/>
        </p:nvSpPr>
        <p:spPr bwMode="white">
          <a:xfrm>
            <a:off x="10099636" y="3778616"/>
            <a:ext cx="247537" cy="285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08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6F4B679-30EA-F72F-56E7-CEF119E5DB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330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FAE5116-57F3-9D1D-0BEF-A4D94C93B37C}"/>
              </a:ext>
            </a:extLst>
          </p:cNvPr>
          <p:cNvSpPr/>
          <p:nvPr/>
        </p:nvSpPr>
        <p:spPr bwMode="white">
          <a:xfrm>
            <a:off x="9690247" y="1683712"/>
            <a:ext cx="257057" cy="295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B62EF47-0BC4-272B-12D9-097A5C2669CB}"/>
              </a:ext>
            </a:extLst>
          </p:cNvPr>
          <p:cNvSpPr/>
          <p:nvPr/>
        </p:nvSpPr>
        <p:spPr bwMode="white">
          <a:xfrm>
            <a:off x="8595371" y="2616977"/>
            <a:ext cx="257057" cy="285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D04B965-53C2-FE5E-8541-EE8155EF2BCC}"/>
              </a:ext>
            </a:extLst>
          </p:cNvPr>
          <p:cNvSpPr/>
          <p:nvPr/>
        </p:nvSpPr>
        <p:spPr bwMode="white">
          <a:xfrm>
            <a:off x="9718809" y="2616977"/>
            <a:ext cx="180892" cy="285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88589B3-015B-7C3A-E5EA-2973347A7409}"/>
              </a:ext>
            </a:extLst>
          </p:cNvPr>
          <p:cNvSpPr/>
          <p:nvPr/>
        </p:nvSpPr>
        <p:spPr bwMode="white">
          <a:xfrm>
            <a:off x="10804165" y="2616977"/>
            <a:ext cx="247537" cy="285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239C63B-D361-B363-3C68-8FADB8978AE2}"/>
              </a:ext>
            </a:extLst>
          </p:cNvPr>
          <p:cNvSpPr/>
          <p:nvPr/>
        </p:nvSpPr>
        <p:spPr bwMode="white">
          <a:xfrm>
            <a:off x="9699768" y="3550241"/>
            <a:ext cx="247536" cy="285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030AA45-2F55-8B92-61D7-C39CEE9D6CC1}"/>
              </a:ext>
            </a:extLst>
          </p:cNvPr>
          <p:cNvSpPr/>
          <p:nvPr/>
        </p:nvSpPr>
        <p:spPr bwMode="white">
          <a:xfrm>
            <a:off x="4987041" y="3874027"/>
            <a:ext cx="2323041" cy="361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00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D539060-C9F7-7111-1E7F-D40458F84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905" y="2833762"/>
            <a:ext cx="4476190" cy="11904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56AE126-8B02-8C27-1C71-857F3E0D04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98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E00B015-14A7-9F09-11AD-28C19A0C72C1}"/>
              </a:ext>
            </a:extLst>
          </p:cNvPr>
          <p:cNvSpPr/>
          <p:nvPr/>
        </p:nvSpPr>
        <p:spPr bwMode="white">
          <a:xfrm>
            <a:off x="1991515" y="3463751"/>
            <a:ext cx="552198" cy="952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75D2D09-F8C8-065A-63CC-EBCA46C6AE0A}"/>
              </a:ext>
            </a:extLst>
          </p:cNvPr>
          <p:cNvSpPr/>
          <p:nvPr/>
        </p:nvSpPr>
        <p:spPr bwMode="white">
          <a:xfrm>
            <a:off x="4562093" y="3473272"/>
            <a:ext cx="533157" cy="942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C1F78FE-25F0-1354-A095-D94E43A37633}"/>
              </a:ext>
            </a:extLst>
          </p:cNvPr>
          <p:cNvSpPr/>
          <p:nvPr/>
        </p:nvSpPr>
        <p:spPr bwMode="white">
          <a:xfrm>
            <a:off x="7123151" y="3463751"/>
            <a:ext cx="542677" cy="961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96A06B3-90D8-E548-4E52-12D35B9E1CD7}"/>
              </a:ext>
            </a:extLst>
          </p:cNvPr>
          <p:cNvSpPr/>
          <p:nvPr/>
        </p:nvSpPr>
        <p:spPr bwMode="white">
          <a:xfrm>
            <a:off x="9667724" y="3473272"/>
            <a:ext cx="952066" cy="923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4B49AB64-6684-6B54-94B5-997D258DF4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60"/>
          <a:stretch/>
        </p:blipFill>
        <p:spPr>
          <a:xfrm>
            <a:off x="921218" y="4558633"/>
            <a:ext cx="10349564" cy="20993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39035BC-908E-2E97-8B17-DD84AD161298}"/>
              </a:ext>
            </a:extLst>
          </p:cNvPr>
          <p:cNvSpPr/>
          <p:nvPr/>
        </p:nvSpPr>
        <p:spPr bwMode="white">
          <a:xfrm>
            <a:off x="8718639" y="4701768"/>
            <a:ext cx="257057" cy="286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30A34F9-60E1-20CC-9C76-9F542B3DDA63}"/>
              </a:ext>
            </a:extLst>
          </p:cNvPr>
          <p:cNvSpPr/>
          <p:nvPr/>
        </p:nvSpPr>
        <p:spPr bwMode="white">
          <a:xfrm>
            <a:off x="1616226" y="6037696"/>
            <a:ext cx="257057" cy="286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4B55B2D-156D-58C2-B2BE-A7CC958C3955}"/>
              </a:ext>
            </a:extLst>
          </p:cNvPr>
          <p:cNvSpPr/>
          <p:nvPr/>
        </p:nvSpPr>
        <p:spPr bwMode="white">
          <a:xfrm>
            <a:off x="2311234" y="6037696"/>
            <a:ext cx="247537" cy="276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4C230C0-FA93-7249-0AB4-80AD281981AF}"/>
              </a:ext>
            </a:extLst>
          </p:cNvPr>
          <p:cNvSpPr/>
          <p:nvPr/>
        </p:nvSpPr>
        <p:spPr bwMode="white">
          <a:xfrm>
            <a:off x="4377218" y="6037696"/>
            <a:ext cx="247537" cy="286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8034D02-4948-2F8B-4A36-F62F908F398B}"/>
              </a:ext>
            </a:extLst>
          </p:cNvPr>
          <p:cNvSpPr/>
          <p:nvPr/>
        </p:nvSpPr>
        <p:spPr bwMode="white">
          <a:xfrm>
            <a:off x="4996060" y="6037696"/>
            <a:ext cx="418909" cy="286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1AF6303-8B64-D894-F928-FA21C9BAB86D}"/>
              </a:ext>
            </a:extLst>
          </p:cNvPr>
          <p:cNvSpPr/>
          <p:nvPr/>
        </p:nvSpPr>
        <p:spPr bwMode="white">
          <a:xfrm>
            <a:off x="6843069" y="6037696"/>
            <a:ext cx="409388" cy="286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6E3831E-D7D9-556A-FAB2-6AB455F7DD6F}"/>
              </a:ext>
            </a:extLst>
          </p:cNvPr>
          <p:cNvSpPr/>
          <p:nvPr/>
        </p:nvSpPr>
        <p:spPr bwMode="white">
          <a:xfrm>
            <a:off x="7595201" y="6037696"/>
            <a:ext cx="247537" cy="286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EB35BF2-FC9E-457D-5393-17998CC88B72}"/>
              </a:ext>
            </a:extLst>
          </p:cNvPr>
          <p:cNvSpPr/>
          <p:nvPr/>
        </p:nvSpPr>
        <p:spPr bwMode="white">
          <a:xfrm>
            <a:off x="8975697" y="6047239"/>
            <a:ext cx="238015" cy="267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B7E91FAC-8F6F-0693-4394-AF8B48811B1E}"/>
              </a:ext>
            </a:extLst>
          </p:cNvPr>
          <p:cNvSpPr/>
          <p:nvPr/>
        </p:nvSpPr>
        <p:spPr bwMode="white">
          <a:xfrm>
            <a:off x="10356193" y="6047239"/>
            <a:ext cx="247537" cy="276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C3A4FD4-3A77-4058-B4B7-161CD7C98FC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73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E50623C-32F9-1E2F-E40B-86CBAFBF4738}"/>
              </a:ext>
            </a:extLst>
          </p:cNvPr>
          <p:cNvSpPr/>
          <p:nvPr/>
        </p:nvSpPr>
        <p:spPr bwMode="white">
          <a:xfrm>
            <a:off x="5967669" y="2542023"/>
            <a:ext cx="161851" cy="276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819BA9B-9A27-CBD2-DC5E-4013DBED1F59}"/>
              </a:ext>
            </a:extLst>
          </p:cNvPr>
          <p:cNvSpPr/>
          <p:nvPr/>
        </p:nvSpPr>
        <p:spPr bwMode="white">
          <a:xfrm>
            <a:off x="9614082" y="2542023"/>
            <a:ext cx="238016" cy="276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DA7E655-2D7F-4858-4D80-9A55CB8CD068}"/>
              </a:ext>
            </a:extLst>
          </p:cNvPr>
          <p:cNvSpPr/>
          <p:nvPr/>
        </p:nvSpPr>
        <p:spPr bwMode="white">
          <a:xfrm>
            <a:off x="4501487" y="3104204"/>
            <a:ext cx="428429" cy="343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24CF9AA-3CC7-D3BB-91B5-AA9E4E9DD8E5}"/>
              </a:ext>
            </a:extLst>
          </p:cNvPr>
          <p:cNvSpPr/>
          <p:nvPr/>
        </p:nvSpPr>
        <p:spPr bwMode="white">
          <a:xfrm>
            <a:off x="8124526" y="2992583"/>
            <a:ext cx="617691" cy="496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9800B39-331D-D76E-5A21-909B0394A03F}"/>
              </a:ext>
            </a:extLst>
          </p:cNvPr>
          <p:cNvSpPr/>
          <p:nvPr/>
        </p:nvSpPr>
        <p:spPr bwMode="white">
          <a:xfrm>
            <a:off x="6053355" y="3714028"/>
            <a:ext cx="247537" cy="285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267F56C-8FA0-9478-3192-7D3274BE67B6}"/>
              </a:ext>
            </a:extLst>
          </p:cNvPr>
          <p:cNvSpPr/>
          <p:nvPr/>
        </p:nvSpPr>
        <p:spPr bwMode="white">
          <a:xfrm>
            <a:off x="9842578" y="3714028"/>
            <a:ext cx="238016" cy="276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78BE65C-2DE8-19DF-1E82-ADCC35138A3A}"/>
              </a:ext>
            </a:extLst>
          </p:cNvPr>
          <p:cNvSpPr/>
          <p:nvPr/>
        </p:nvSpPr>
        <p:spPr bwMode="white">
          <a:xfrm>
            <a:off x="3806479" y="4314322"/>
            <a:ext cx="266578" cy="276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029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80A627F-51A0-3C1B-D52E-EB34E057502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46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4D414C4-1AAB-1EF8-973B-D2A37A461D14}"/>
              </a:ext>
            </a:extLst>
          </p:cNvPr>
          <p:cNvSpPr/>
          <p:nvPr/>
        </p:nvSpPr>
        <p:spPr bwMode="white">
          <a:xfrm>
            <a:off x="7938446" y="674833"/>
            <a:ext cx="418909" cy="343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D457554-CEE8-E8B9-BE25-432F7E905177}"/>
              </a:ext>
            </a:extLst>
          </p:cNvPr>
          <p:cNvSpPr/>
          <p:nvPr/>
        </p:nvSpPr>
        <p:spPr bwMode="white">
          <a:xfrm>
            <a:off x="7938446" y="1638413"/>
            <a:ext cx="428429" cy="352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C870AB92-8371-34A4-5D9A-A56670C6758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306241"/>
            <a:ext cx="11520000" cy="37175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0ED5DC9-B14D-0D97-08DA-EE76AEA4CA34}"/>
              </a:ext>
            </a:extLst>
          </p:cNvPr>
          <p:cNvSpPr/>
          <p:nvPr/>
        </p:nvSpPr>
        <p:spPr bwMode="white">
          <a:xfrm>
            <a:off x="1293024" y="3221327"/>
            <a:ext cx="247537" cy="285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ACDD6B7-7325-8569-09DB-1C3ECA23F8CC}"/>
              </a:ext>
            </a:extLst>
          </p:cNvPr>
          <p:cNvSpPr/>
          <p:nvPr/>
        </p:nvSpPr>
        <p:spPr bwMode="white">
          <a:xfrm>
            <a:off x="6596033" y="4384250"/>
            <a:ext cx="238016" cy="276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53F60F3-7003-47C5-1C1F-09806C4E2C02}"/>
              </a:ext>
            </a:extLst>
          </p:cNvPr>
          <p:cNvSpPr/>
          <p:nvPr/>
        </p:nvSpPr>
        <p:spPr bwMode="white">
          <a:xfrm>
            <a:off x="9490314" y="4384250"/>
            <a:ext cx="247537" cy="276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49C6DCF-DC29-85C3-1960-5E58F07181FA}"/>
              </a:ext>
            </a:extLst>
          </p:cNvPr>
          <p:cNvSpPr/>
          <p:nvPr/>
        </p:nvSpPr>
        <p:spPr bwMode="white">
          <a:xfrm>
            <a:off x="5434512" y="5032436"/>
            <a:ext cx="247537" cy="285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22AE39A-9DE2-A332-E576-54B7CCB5C4AC}"/>
              </a:ext>
            </a:extLst>
          </p:cNvPr>
          <p:cNvSpPr/>
          <p:nvPr/>
        </p:nvSpPr>
        <p:spPr bwMode="white">
          <a:xfrm>
            <a:off x="7548099" y="5032436"/>
            <a:ext cx="257057" cy="285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041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850DAC3-7D37-BC90-6B36-E35771695F4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36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6B1C18D-7E49-BD9D-044D-DAFB9CDF14CD}"/>
              </a:ext>
            </a:extLst>
          </p:cNvPr>
          <p:cNvSpPr/>
          <p:nvPr/>
        </p:nvSpPr>
        <p:spPr bwMode="white">
          <a:xfrm>
            <a:off x="6615074" y="1437609"/>
            <a:ext cx="428429" cy="371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003B31C1-CABA-0A1C-DBF2-11758A847F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0"/>
          <a:stretch/>
        </p:blipFill>
        <p:spPr>
          <a:xfrm>
            <a:off x="928255" y="2933537"/>
            <a:ext cx="10903745" cy="2055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0B45892-DA96-1AE7-37C7-87085F9649DC}"/>
              </a:ext>
            </a:extLst>
          </p:cNvPr>
          <p:cNvSpPr/>
          <p:nvPr/>
        </p:nvSpPr>
        <p:spPr bwMode="white">
          <a:xfrm>
            <a:off x="4565147" y="3096071"/>
            <a:ext cx="428429" cy="372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975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74C7E1-A00A-0BE3-DA02-401930F9CF7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054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0A28A9D-3473-B2A5-7DAD-30FEA29AA82B}"/>
              </a:ext>
            </a:extLst>
          </p:cNvPr>
          <p:cNvSpPr/>
          <p:nvPr/>
        </p:nvSpPr>
        <p:spPr bwMode="white">
          <a:xfrm>
            <a:off x="1207338" y="531819"/>
            <a:ext cx="428429" cy="372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C1EEC0C9-44AE-A41C-92AF-8F7198995C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765466"/>
            <a:ext cx="11520000" cy="29521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00801AF-9AAA-3579-E54B-4701BA900692}"/>
              </a:ext>
            </a:extLst>
          </p:cNvPr>
          <p:cNvSpPr/>
          <p:nvPr/>
        </p:nvSpPr>
        <p:spPr bwMode="white">
          <a:xfrm>
            <a:off x="9850582" y="2765466"/>
            <a:ext cx="568035" cy="663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179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352C0EC-6558-DA6A-F060-A518D6ABC53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76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024FDCE-329B-442D-32A3-352865466053}"/>
              </a:ext>
            </a:extLst>
          </p:cNvPr>
          <p:cNvSpPr/>
          <p:nvPr/>
        </p:nvSpPr>
        <p:spPr bwMode="white">
          <a:xfrm>
            <a:off x="5063206" y="550520"/>
            <a:ext cx="437950" cy="371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57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73AE5EB-D151-A9C1-0C02-E8669D31816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799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D645B02-D264-D001-93C4-F3651CF7D2ED}"/>
              </a:ext>
            </a:extLst>
          </p:cNvPr>
          <p:cNvSpPr/>
          <p:nvPr/>
        </p:nvSpPr>
        <p:spPr bwMode="white">
          <a:xfrm>
            <a:off x="2540231" y="2302370"/>
            <a:ext cx="238016" cy="276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A943679-B188-10F7-86E1-9DC2AAB8C869}"/>
              </a:ext>
            </a:extLst>
          </p:cNvPr>
          <p:cNvSpPr/>
          <p:nvPr/>
        </p:nvSpPr>
        <p:spPr bwMode="white">
          <a:xfrm>
            <a:off x="5053685" y="2302370"/>
            <a:ext cx="247537" cy="285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1868BF6-E73C-844E-657C-38B0C90D9F11}"/>
              </a:ext>
            </a:extLst>
          </p:cNvPr>
          <p:cNvSpPr/>
          <p:nvPr/>
        </p:nvSpPr>
        <p:spPr bwMode="white">
          <a:xfrm>
            <a:off x="7757553" y="2302370"/>
            <a:ext cx="247537" cy="285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D01A29A-FBC3-D854-A62F-4D1DEB268680}"/>
              </a:ext>
            </a:extLst>
          </p:cNvPr>
          <p:cNvSpPr/>
          <p:nvPr/>
        </p:nvSpPr>
        <p:spPr bwMode="white">
          <a:xfrm>
            <a:off x="10661355" y="2302370"/>
            <a:ext cx="247536" cy="285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4F8B5B3-9432-F8C3-3865-838DABBE74F7}"/>
              </a:ext>
            </a:extLst>
          </p:cNvPr>
          <p:cNvSpPr/>
          <p:nvPr/>
        </p:nvSpPr>
        <p:spPr bwMode="white">
          <a:xfrm>
            <a:off x="2530710" y="3045041"/>
            <a:ext cx="247537" cy="276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160CEC1-C638-D82F-A857-D5A3619A011F}"/>
              </a:ext>
            </a:extLst>
          </p:cNvPr>
          <p:cNvSpPr/>
          <p:nvPr/>
        </p:nvSpPr>
        <p:spPr bwMode="white">
          <a:xfrm>
            <a:off x="4853752" y="3045041"/>
            <a:ext cx="247537" cy="276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F7886D1-016B-7256-2D99-671E0B1CB695}"/>
              </a:ext>
            </a:extLst>
          </p:cNvPr>
          <p:cNvSpPr/>
          <p:nvPr/>
        </p:nvSpPr>
        <p:spPr bwMode="white">
          <a:xfrm>
            <a:off x="7957487" y="3045041"/>
            <a:ext cx="238016" cy="276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D841C9B-29CD-19EB-3E0F-E710AD7D2A42}"/>
              </a:ext>
            </a:extLst>
          </p:cNvPr>
          <p:cNvSpPr/>
          <p:nvPr/>
        </p:nvSpPr>
        <p:spPr bwMode="white">
          <a:xfrm>
            <a:off x="10851768" y="3045041"/>
            <a:ext cx="247537" cy="276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ED5F277-5B84-674C-3282-4578D163AD44}"/>
              </a:ext>
            </a:extLst>
          </p:cNvPr>
          <p:cNvSpPr/>
          <p:nvPr/>
        </p:nvSpPr>
        <p:spPr bwMode="white">
          <a:xfrm>
            <a:off x="2540231" y="3787711"/>
            <a:ext cx="247537" cy="276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4886EB4-F40E-E607-9D92-D872A39F3098}"/>
              </a:ext>
            </a:extLst>
          </p:cNvPr>
          <p:cNvSpPr/>
          <p:nvPr/>
        </p:nvSpPr>
        <p:spPr bwMode="white">
          <a:xfrm>
            <a:off x="4853752" y="3778190"/>
            <a:ext cx="247537" cy="285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E26B502-08B1-8466-7F26-58822BAE7DFF}"/>
              </a:ext>
            </a:extLst>
          </p:cNvPr>
          <p:cNvSpPr/>
          <p:nvPr/>
        </p:nvSpPr>
        <p:spPr bwMode="white">
          <a:xfrm>
            <a:off x="7757553" y="3787711"/>
            <a:ext cx="238016" cy="276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11CD84C-54B1-7176-4D6C-9854DF063270}"/>
              </a:ext>
            </a:extLst>
          </p:cNvPr>
          <p:cNvSpPr/>
          <p:nvPr/>
        </p:nvSpPr>
        <p:spPr bwMode="white">
          <a:xfrm>
            <a:off x="10661355" y="3778190"/>
            <a:ext cx="247536" cy="285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27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4</cp:revision>
  <dcterms:created xsi:type="dcterms:W3CDTF">2023-07-20T00:26:43Z</dcterms:created>
  <dcterms:modified xsi:type="dcterms:W3CDTF">2024-07-25T03:49:46Z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