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30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BFDB83-4D82-3BB8-DED1-53848E38E4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7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4E4B0CD-FBB6-F71B-BBB4-5C502C1957D0}"/>
              </a:ext>
            </a:extLst>
          </p:cNvPr>
          <p:cNvSpPr/>
          <p:nvPr/>
        </p:nvSpPr>
        <p:spPr bwMode="white">
          <a:xfrm>
            <a:off x="1207338" y="521934"/>
            <a:ext cx="428429" cy="371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A17B11-A6D3-A601-7904-166A253CFD6C}"/>
              </a:ext>
            </a:extLst>
          </p:cNvPr>
          <p:cNvSpPr/>
          <p:nvPr/>
        </p:nvSpPr>
        <p:spPr bwMode="white">
          <a:xfrm>
            <a:off x="6234247" y="2388950"/>
            <a:ext cx="428429" cy="371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8A3A61-9C93-2748-687D-421AAC93AE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83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AD850B-9EFE-8AD4-64C2-E4C756DB5A01}"/>
              </a:ext>
            </a:extLst>
          </p:cNvPr>
          <p:cNvSpPr/>
          <p:nvPr/>
        </p:nvSpPr>
        <p:spPr bwMode="white">
          <a:xfrm>
            <a:off x="7976528" y="464878"/>
            <a:ext cx="428429" cy="371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FB1E902-2C16-129D-68D0-01E1AB986E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43428"/>
            <a:ext cx="11520000" cy="2492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9785E9-0AA0-84AC-E27A-A4C22FDB7E3A}"/>
              </a:ext>
            </a:extLst>
          </p:cNvPr>
          <p:cNvSpPr/>
          <p:nvPr/>
        </p:nvSpPr>
        <p:spPr bwMode="white">
          <a:xfrm>
            <a:off x="4491966" y="2924906"/>
            <a:ext cx="428429" cy="372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97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34CF99-0D83-DFC1-AC76-2540948720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79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3B01342-5A06-B9BD-7B61-B65DFE64114B}"/>
              </a:ext>
            </a:extLst>
          </p:cNvPr>
          <p:cNvSpPr/>
          <p:nvPr/>
        </p:nvSpPr>
        <p:spPr bwMode="white">
          <a:xfrm>
            <a:off x="5282181" y="3038214"/>
            <a:ext cx="247537" cy="27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E80298-ACC8-D4BB-22C8-500A66C061CD}"/>
              </a:ext>
            </a:extLst>
          </p:cNvPr>
          <p:cNvSpPr/>
          <p:nvPr/>
        </p:nvSpPr>
        <p:spPr bwMode="white">
          <a:xfrm>
            <a:off x="8947636" y="3038214"/>
            <a:ext cx="257057" cy="27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83DB78-9402-8BDA-C7CC-4109547A7FEF}"/>
              </a:ext>
            </a:extLst>
          </p:cNvPr>
          <p:cNvSpPr/>
          <p:nvPr/>
        </p:nvSpPr>
        <p:spPr bwMode="white">
          <a:xfrm>
            <a:off x="3977851" y="3876943"/>
            <a:ext cx="247537" cy="27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851056-E358-A56F-E5F7-DB6E7761CB33}"/>
              </a:ext>
            </a:extLst>
          </p:cNvPr>
          <p:cNvSpPr/>
          <p:nvPr/>
        </p:nvSpPr>
        <p:spPr bwMode="white">
          <a:xfrm>
            <a:off x="6872132" y="3876943"/>
            <a:ext cx="247537" cy="27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8C13FC-189A-4DCE-D7E0-9E163C2A73E4}"/>
              </a:ext>
            </a:extLst>
          </p:cNvPr>
          <p:cNvSpPr/>
          <p:nvPr/>
        </p:nvSpPr>
        <p:spPr bwMode="white">
          <a:xfrm>
            <a:off x="2349818" y="4525052"/>
            <a:ext cx="1190082" cy="371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6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7A619A-E7B3-4174-73AF-6820AEE864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8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DDE3EC5-4E0B-459A-6046-CB2AAD360BE7}"/>
              </a:ext>
            </a:extLst>
          </p:cNvPr>
          <p:cNvSpPr/>
          <p:nvPr/>
        </p:nvSpPr>
        <p:spPr bwMode="white">
          <a:xfrm>
            <a:off x="2844892" y="1237098"/>
            <a:ext cx="247537" cy="286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B1884B-00A7-7A61-E7E2-842872BCAE29}"/>
              </a:ext>
            </a:extLst>
          </p:cNvPr>
          <p:cNvSpPr/>
          <p:nvPr/>
        </p:nvSpPr>
        <p:spPr bwMode="white">
          <a:xfrm>
            <a:off x="2844892" y="1923523"/>
            <a:ext cx="247537" cy="27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D7E593-3954-5637-2837-9586DD0E4566}"/>
              </a:ext>
            </a:extLst>
          </p:cNvPr>
          <p:cNvSpPr/>
          <p:nvPr/>
        </p:nvSpPr>
        <p:spPr bwMode="white">
          <a:xfrm>
            <a:off x="2454545" y="2609948"/>
            <a:ext cx="247537" cy="27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01F372-039F-6F69-43AD-CA5F13CC4026}"/>
              </a:ext>
            </a:extLst>
          </p:cNvPr>
          <p:cNvSpPr/>
          <p:nvPr/>
        </p:nvSpPr>
        <p:spPr bwMode="white">
          <a:xfrm>
            <a:off x="2064198" y="3420311"/>
            <a:ext cx="266578" cy="286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1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C300E3-E8A2-FE42-B09B-086A792726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42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FD12942-43FB-5EE2-7C33-7CBAE86824B8}"/>
              </a:ext>
            </a:extLst>
          </p:cNvPr>
          <p:cNvSpPr/>
          <p:nvPr/>
        </p:nvSpPr>
        <p:spPr bwMode="white">
          <a:xfrm>
            <a:off x="1718373" y="2684156"/>
            <a:ext cx="9218332" cy="1295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2E2727E-43B6-6C5A-4000-165697585BD7}"/>
              </a:ext>
            </a:extLst>
          </p:cNvPr>
          <p:cNvSpPr/>
          <p:nvPr/>
        </p:nvSpPr>
        <p:spPr bwMode="white">
          <a:xfrm>
            <a:off x="6533148" y="2629554"/>
            <a:ext cx="3284620" cy="1605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FA6994-AF08-8723-CE20-0310BBCBCBB0}"/>
              </a:ext>
            </a:extLst>
          </p:cNvPr>
          <p:cNvSpPr/>
          <p:nvPr/>
        </p:nvSpPr>
        <p:spPr bwMode="white">
          <a:xfrm>
            <a:off x="9640743" y="3367960"/>
            <a:ext cx="1076343" cy="738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53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4C43DA-D0DD-3798-CC6A-7EC4D71F7C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9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258F08-87CF-F0B1-F45B-D629B381F54F}"/>
              </a:ext>
            </a:extLst>
          </p:cNvPr>
          <p:cNvSpPr/>
          <p:nvPr/>
        </p:nvSpPr>
        <p:spPr bwMode="white">
          <a:xfrm>
            <a:off x="1654809" y="1873859"/>
            <a:ext cx="133289" cy="333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BA1749-1FFB-7431-EC7F-9ACD96EC3C03}"/>
              </a:ext>
            </a:extLst>
          </p:cNvPr>
          <p:cNvSpPr/>
          <p:nvPr/>
        </p:nvSpPr>
        <p:spPr bwMode="white">
          <a:xfrm>
            <a:off x="3758876" y="1940507"/>
            <a:ext cx="180892" cy="276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E383A0-9488-4B2F-BFA1-C3AF657E1C47}"/>
              </a:ext>
            </a:extLst>
          </p:cNvPr>
          <p:cNvSpPr/>
          <p:nvPr/>
        </p:nvSpPr>
        <p:spPr bwMode="white">
          <a:xfrm>
            <a:off x="5748694" y="1873859"/>
            <a:ext cx="380826" cy="380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2C817F-6A0C-72C8-A966-45FCC38654B0}"/>
              </a:ext>
            </a:extLst>
          </p:cNvPr>
          <p:cNvSpPr/>
          <p:nvPr/>
        </p:nvSpPr>
        <p:spPr bwMode="white">
          <a:xfrm>
            <a:off x="10423338" y="2159493"/>
            <a:ext cx="323702" cy="123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D57BCA-BDB9-75BB-207F-5C8C2A85C4DC}"/>
              </a:ext>
            </a:extLst>
          </p:cNvPr>
          <p:cNvSpPr/>
          <p:nvPr/>
        </p:nvSpPr>
        <p:spPr bwMode="white">
          <a:xfrm>
            <a:off x="1692892" y="2292789"/>
            <a:ext cx="228495" cy="257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8FCF194-314D-F9F2-9D5F-F4E1907060C0}"/>
              </a:ext>
            </a:extLst>
          </p:cNvPr>
          <p:cNvSpPr/>
          <p:nvPr/>
        </p:nvSpPr>
        <p:spPr bwMode="white">
          <a:xfrm>
            <a:off x="3825520" y="2311831"/>
            <a:ext cx="133289" cy="333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4AAFC01-560B-3122-8418-A6819E1B9DB5}"/>
              </a:ext>
            </a:extLst>
          </p:cNvPr>
          <p:cNvSpPr/>
          <p:nvPr/>
        </p:nvSpPr>
        <p:spPr bwMode="white">
          <a:xfrm>
            <a:off x="8166942" y="2245183"/>
            <a:ext cx="418909" cy="399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B270F51-A19A-39DA-10A5-E8EF98226F0F}"/>
              </a:ext>
            </a:extLst>
          </p:cNvPr>
          <p:cNvSpPr/>
          <p:nvPr/>
        </p:nvSpPr>
        <p:spPr bwMode="white">
          <a:xfrm>
            <a:off x="10337652" y="2311831"/>
            <a:ext cx="133289" cy="342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26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8A3210-3589-DDAB-A0BD-9E325EDD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7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21FC6F2-8B43-BF67-CEA7-8CACA6C9ED2B}"/>
              </a:ext>
            </a:extLst>
          </p:cNvPr>
          <p:cNvSpPr/>
          <p:nvPr/>
        </p:nvSpPr>
        <p:spPr bwMode="white">
          <a:xfrm>
            <a:off x="7357685" y="1608549"/>
            <a:ext cx="238016" cy="276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6F3CD6-D27B-61C6-BC9F-3A23C5FFB40F}"/>
              </a:ext>
            </a:extLst>
          </p:cNvPr>
          <p:cNvSpPr/>
          <p:nvPr/>
        </p:nvSpPr>
        <p:spPr bwMode="white">
          <a:xfrm>
            <a:off x="10213884" y="1608549"/>
            <a:ext cx="247537" cy="276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66C208-92CF-53EB-C9A7-70D7B20B741F}"/>
              </a:ext>
            </a:extLst>
          </p:cNvPr>
          <p:cNvSpPr/>
          <p:nvPr/>
        </p:nvSpPr>
        <p:spPr bwMode="white">
          <a:xfrm>
            <a:off x="7348165" y="2447269"/>
            <a:ext cx="257057" cy="285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480C13-BAEA-C17D-939F-676A32E3DD1C}"/>
              </a:ext>
            </a:extLst>
          </p:cNvPr>
          <p:cNvSpPr/>
          <p:nvPr/>
        </p:nvSpPr>
        <p:spPr bwMode="white">
          <a:xfrm>
            <a:off x="10213884" y="2447269"/>
            <a:ext cx="257057" cy="276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14BAFD-A95F-6BA5-9D29-CB4BCAB8E267}"/>
              </a:ext>
            </a:extLst>
          </p:cNvPr>
          <p:cNvSpPr/>
          <p:nvPr/>
        </p:nvSpPr>
        <p:spPr bwMode="white">
          <a:xfrm>
            <a:off x="4577652" y="3400361"/>
            <a:ext cx="247537" cy="276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5C1741-C69F-2AB8-254F-2F11DD027FE6}"/>
              </a:ext>
            </a:extLst>
          </p:cNvPr>
          <p:cNvSpPr/>
          <p:nvPr/>
        </p:nvSpPr>
        <p:spPr bwMode="white">
          <a:xfrm>
            <a:off x="8747702" y="3400361"/>
            <a:ext cx="247537" cy="276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F00C1CF-901E-219C-C0B7-FA279020421A}"/>
              </a:ext>
            </a:extLst>
          </p:cNvPr>
          <p:cNvSpPr/>
          <p:nvPr/>
        </p:nvSpPr>
        <p:spPr bwMode="white">
          <a:xfrm>
            <a:off x="9328462" y="3409892"/>
            <a:ext cx="295141" cy="238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7B49393-987F-BFB6-DB14-DBE9B03D8A26}"/>
              </a:ext>
            </a:extLst>
          </p:cNvPr>
          <p:cNvSpPr/>
          <p:nvPr/>
        </p:nvSpPr>
        <p:spPr bwMode="white">
          <a:xfrm>
            <a:off x="9966347" y="3400361"/>
            <a:ext cx="238015" cy="276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49D1850-6D09-1A5D-4C86-9469F497FC22}"/>
              </a:ext>
            </a:extLst>
          </p:cNvPr>
          <p:cNvSpPr/>
          <p:nvPr/>
        </p:nvSpPr>
        <p:spPr bwMode="white">
          <a:xfrm>
            <a:off x="10956495" y="3400361"/>
            <a:ext cx="247537" cy="276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2D339F0-C8F4-4579-FA25-8DD2F620543B}"/>
              </a:ext>
            </a:extLst>
          </p:cNvPr>
          <p:cNvSpPr/>
          <p:nvPr/>
        </p:nvSpPr>
        <p:spPr bwMode="white">
          <a:xfrm>
            <a:off x="3035305" y="4210488"/>
            <a:ext cx="238016" cy="285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6B045BE-3C4E-4B75-1DBF-9CF251078AD8}"/>
              </a:ext>
            </a:extLst>
          </p:cNvPr>
          <p:cNvSpPr/>
          <p:nvPr/>
        </p:nvSpPr>
        <p:spPr bwMode="white">
          <a:xfrm>
            <a:off x="8747702" y="4210488"/>
            <a:ext cx="257057" cy="285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D01C46F-A1D8-55C4-E1F2-862B74932BA3}"/>
              </a:ext>
            </a:extLst>
          </p:cNvPr>
          <p:cNvSpPr/>
          <p:nvPr/>
        </p:nvSpPr>
        <p:spPr bwMode="white">
          <a:xfrm>
            <a:off x="9328462" y="4324859"/>
            <a:ext cx="285619" cy="38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D987C17-12B2-35B2-9CA8-F256A4F39193}"/>
              </a:ext>
            </a:extLst>
          </p:cNvPr>
          <p:cNvSpPr/>
          <p:nvPr/>
        </p:nvSpPr>
        <p:spPr bwMode="white">
          <a:xfrm>
            <a:off x="9966347" y="4210488"/>
            <a:ext cx="238015" cy="285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7B0ABA9-503A-016C-175A-5BD8DF8A638A}"/>
              </a:ext>
            </a:extLst>
          </p:cNvPr>
          <p:cNvSpPr/>
          <p:nvPr/>
        </p:nvSpPr>
        <p:spPr bwMode="white">
          <a:xfrm>
            <a:off x="10956495" y="4210488"/>
            <a:ext cx="238015" cy="285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14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2709A5-2EF1-E0C2-ECB1-A865518900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9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FF5FA8-7BFD-181B-78BA-3B283DA13FAD}"/>
              </a:ext>
            </a:extLst>
          </p:cNvPr>
          <p:cNvSpPr/>
          <p:nvPr/>
        </p:nvSpPr>
        <p:spPr bwMode="white">
          <a:xfrm>
            <a:off x="1445355" y="4084405"/>
            <a:ext cx="409388" cy="28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4BC446-57F0-1EC9-8254-457A67D5A04B}"/>
              </a:ext>
            </a:extLst>
          </p:cNvPr>
          <p:cNvSpPr/>
          <p:nvPr/>
        </p:nvSpPr>
        <p:spPr bwMode="white">
          <a:xfrm>
            <a:off x="5405950" y="4084405"/>
            <a:ext cx="247537" cy="28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0EE8D9-30E7-40F0-7765-745ECAEE62E6}"/>
              </a:ext>
            </a:extLst>
          </p:cNvPr>
          <p:cNvSpPr/>
          <p:nvPr/>
        </p:nvSpPr>
        <p:spPr bwMode="white">
          <a:xfrm>
            <a:off x="9290380" y="4084405"/>
            <a:ext cx="238016" cy="276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A59F87-6883-B106-9B79-71E6A59D2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952" y="2824238"/>
            <a:ext cx="4638095" cy="1209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D5580C-6EA6-63C5-88D0-8AC9A720C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82232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58FF37E-6126-0422-A7CB-C28CE337FB2C}"/>
              </a:ext>
            </a:extLst>
          </p:cNvPr>
          <p:cNvSpPr/>
          <p:nvPr/>
        </p:nvSpPr>
        <p:spPr bwMode="white">
          <a:xfrm>
            <a:off x="1366416" y="2277849"/>
            <a:ext cx="3541486" cy="133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77F22B-1605-95A1-E878-E3F2A4AEDD05}"/>
              </a:ext>
            </a:extLst>
          </p:cNvPr>
          <p:cNvSpPr/>
          <p:nvPr/>
        </p:nvSpPr>
        <p:spPr bwMode="white">
          <a:xfrm>
            <a:off x="1301764" y="4114800"/>
            <a:ext cx="2184386" cy="1184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4074767-0CF2-0BE3-5FA4-3784A9EFF701}"/>
              </a:ext>
            </a:extLst>
          </p:cNvPr>
          <p:cNvSpPr/>
          <p:nvPr/>
        </p:nvSpPr>
        <p:spPr bwMode="white">
          <a:xfrm>
            <a:off x="2460343" y="2240529"/>
            <a:ext cx="1912604" cy="334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4086D0-BD0A-70CF-402E-C9978C74816F}"/>
              </a:ext>
            </a:extLst>
          </p:cNvPr>
          <p:cNvSpPr/>
          <p:nvPr/>
        </p:nvSpPr>
        <p:spPr bwMode="white">
          <a:xfrm>
            <a:off x="3648440" y="2196150"/>
            <a:ext cx="2746139" cy="334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0475BD-27FD-4D18-46E7-0AA115AE6D4C}"/>
              </a:ext>
            </a:extLst>
          </p:cNvPr>
          <p:cNvSpPr/>
          <p:nvPr/>
        </p:nvSpPr>
        <p:spPr bwMode="white">
          <a:xfrm>
            <a:off x="4659086" y="2339218"/>
            <a:ext cx="3358594" cy="1225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D3931D-8E33-E3A2-0D26-876FF168B964}"/>
              </a:ext>
            </a:extLst>
          </p:cNvPr>
          <p:cNvSpPr/>
          <p:nvPr/>
        </p:nvSpPr>
        <p:spPr bwMode="white">
          <a:xfrm>
            <a:off x="6426199" y="3327957"/>
            <a:ext cx="1150605" cy="334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E1BC4E-C6EB-4897-882B-86E80CB13645}"/>
              </a:ext>
            </a:extLst>
          </p:cNvPr>
          <p:cNvSpPr/>
          <p:nvPr/>
        </p:nvSpPr>
        <p:spPr bwMode="white">
          <a:xfrm>
            <a:off x="2460343" y="4787900"/>
            <a:ext cx="657508" cy="635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3B6836F-AFD1-E52A-CC1D-7AEF882F9E03}"/>
              </a:ext>
            </a:extLst>
          </p:cNvPr>
          <p:cNvSpPr/>
          <p:nvPr/>
        </p:nvSpPr>
        <p:spPr bwMode="white">
          <a:xfrm>
            <a:off x="2889250" y="4140200"/>
            <a:ext cx="2451100" cy="1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8162973-1855-FA1F-E821-66A4D14A3C26}"/>
              </a:ext>
            </a:extLst>
          </p:cNvPr>
          <p:cNvSpPr/>
          <p:nvPr/>
        </p:nvSpPr>
        <p:spPr bwMode="white">
          <a:xfrm>
            <a:off x="4907901" y="4159250"/>
            <a:ext cx="861355" cy="1282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2182073-7E92-D800-9618-E06F3029713B}"/>
              </a:ext>
            </a:extLst>
          </p:cNvPr>
          <p:cNvSpPr/>
          <p:nvPr/>
        </p:nvSpPr>
        <p:spPr bwMode="white">
          <a:xfrm>
            <a:off x="5769256" y="4080177"/>
            <a:ext cx="2758794" cy="1225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A8F437C-F0C8-154D-259B-65B22A694D12}"/>
              </a:ext>
            </a:extLst>
          </p:cNvPr>
          <p:cNvSpPr/>
          <p:nvPr/>
        </p:nvSpPr>
        <p:spPr bwMode="white">
          <a:xfrm>
            <a:off x="6038856" y="5068801"/>
            <a:ext cx="774686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83A6CC-F576-5A83-37D9-0CEE9BF865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6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579494C-B65A-A55B-4952-73FBCF8542D1}"/>
              </a:ext>
            </a:extLst>
          </p:cNvPr>
          <p:cNvSpPr/>
          <p:nvPr/>
        </p:nvSpPr>
        <p:spPr bwMode="white">
          <a:xfrm>
            <a:off x="1550082" y="2009020"/>
            <a:ext cx="8349619" cy="1934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4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26F39B-0213-EEFA-220C-8104EFAB26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9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BFEF1A2-BE04-DEBC-E170-368EF2C046F8}"/>
              </a:ext>
            </a:extLst>
          </p:cNvPr>
          <p:cNvSpPr/>
          <p:nvPr/>
        </p:nvSpPr>
        <p:spPr bwMode="white">
          <a:xfrm>
            <a:off x="9861619" y="3768669"/>
            <a:ext cx="380826" cy="352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2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F35B45-EEE8-5A0C-2FF5-CCA9B8CF0C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9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9C2EE3F-16CA-CF42-5150-2B455C860536}"/>
              </a:ext>
            </a:extLst>
          </p:cNvPr>
          <p:cNvSpPr/>
          <p:nvPr/>
        </p:nvSpPr>
        <p:spPr bwMode="white">
          <a:xfrm>
            <a:off x="4044495" y="2774214"/>
            <a:ext cx="371305" cy="353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C77458-8701-2292-091E-DB86B4090FD8}"/>
              </a:ext>
            </a:extLst>
          </p:cNvPr>
          <p:cNvSpPr/>
          <p:nvPr/>
        </p:nvSpPr>
        <p:spPr bwMode="white">
          <a:xfrm>
            <a:off x="9290380" y="2774214"/>
            <a:ext cx="371305" cy="353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22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3AB413-5040-8C15-B59C-89D359041F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3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D7998E0-2CEB-D2B9-C126-B1918FBC0C37}"/>
              </a:ext>
            </a:extLst>
          </p:cNvPr>
          <p:cNvSpPr/>
          <p:nvPr/>
        </p:nvSpPr>
        <p:spPr bwMode="white">
          <a:xfrm>
            <a:off x="9290380" y="3420392"/>
            <a:ext cx="371305" cy="352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98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F3A5C9-0CD0-EA0E-B6B4-A78E7E1585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2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F3DBE86-E232-EF79-B8E1-86C59362DCC7}"/>
              </a:ext>
            </a:extLst>
          </p:cNvPr>
          <p:cNvSpPr/>
          <p:nvPr/>
        </p:nvSpPr>
        <p:spPr bwMode="white">
          <a:xfrm>
            <a:off x="1397752" y="3369302"/>
            <a:ext cx="380826" cy="352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33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D24201-C32D-EAED-B104-030BD08E96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1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EE280C-A160-A6C0-3A68-CE213C9BF003}"/>
              </a:ext>
            </a:extLst>
          </p:cNvPr>
          <p:cNvSpPr/>
          <p:nvPr/>
        </p:nvSpPr>
        <p:spPr bwMode="white">
          <a:xfrm>
            <a:off x="3511338" y="1591588"/>
            <a:ext cx="428429" cy="381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5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2024-07-25T03:10:41Z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