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4" r:id="rId7"/>
    <p:sldId id="272" r:id="rId8"/>
    <p:sldId id="271" r:id="rId9"/>
    <p:sldId id="270" r:id="rId10"/>
    <p:sldId id="268" r:id="rId11"/>
    <p:sldId id="266" r:id="rId12"/>
    <p:sldId id="265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0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02FD68-F1A2-1227-E6A9-178C10A7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97146E-94B8-F32E-8485-05F55C10A3C8}"/>
              </a:ext>
            </a:extLst>
          </p:cNvPr>
          <p:cNvSpPr/>
          <p:nvPr/>
        </p:nvSpPr>
        <p:spPr bwMode="white">
          <a:xfrm>
            <a:off x="2035636" y="1636261"/>
            <a:ext cx="352264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5D620D-5AB0-F2A8-595F-B28C5B7826A4}"/>
              </a:ext>
            </a:extLst>
          </p:cNvPr>
          <p:cNvSpPr/>
          <p:nvPr/>
        </p:nvSpPr>
        <p:spPr bwMode="white">
          <a:xfrm>
            <a:off x="5510677" y="1636261"/>
            <a:ext cx="352264" cy="2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E2B26C-18C8-C1AD-1530-3774BAC390DF}"/>
              </a:ext>
            </a:extLst>
          </p:cNvPr>
          <p:cNvSpPr/>
          <p:nvPr/>
        </p:nvSpPr>
        <p:spPr bwMode="white">
          <a:xfrm>
            <a:off x="8947636" y="1560066"/>
            <a:ext cx="418909" cy="2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8DB54E-96A5-6040-89BC-D2F85CF22855}"/>
              </a:ext>
            </a:extLst>
          </p:cNvPr>
          <p:cNvSpPr/>
          <p:nvPr/>
        </p:nvSpPr>
        <p:spPr bwMode="white">
          <a:xfrm>
            <a:off x="1816661" y="2483927"/>
            <a:ext cx="399867" cy="2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775C7E-E7E0-9F94-DA1B-02AB62E5EA76}"/>
              </a:ext>
            </a:extLst>
          </p:cNvPr>
          <p:cNvSpPr/>
          <p:nvPr/>
        </p:nvSpPr>
        <p:spPr bwMode="white">
          <a:xfrm>
            <a:off x="5482115" y="2483927"/>
            <a:ext cx="409388" cy="2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E38FCE7-F15E-EAE8-07DC-1BD2B65D98D6}"/>
              </a:ext>
            </a:extLst>
          </p:cNvPr>
          <p:cNvSpPr/>
          <p:nvPr/>
        </p:nvSpPr>
        <p:spPr bwMode="white">
          <a:xfrm>
            <a:off x="9147623" y="2457436"/>
            <a:ext cx="418909" cy="28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64D51137-AA18-B9F7-D15F-F0D168D8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3485"/>
            <a:ext cx="11520000" cy="277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39F13C-BA73-79B3-CCD3-607E54AA3412}"/>
              </a:ext>
            </a:extLst>
          </p:cNvPr>
          <p:cNvSpPr/>
          <p:nvPr/>
        </p:nvSpPr>
        <p:spPr bwMode="white">
          <a:xfrm>
            <a:off x="1597685" y="4324624"/>
            <a:ext cx="247537" cy="28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3495EA-05A8-4471-43F7-166F6F94CA4E}"/>
              </a:ext>
            </a:extLst>
          </p:cNvPr>
          <p:cNvSpPr/>
          <p:nvPr/>
        </p:nvSpPr>
        <p:spPr bwMode="white">
          <a:xfrm>
            <a:off x="5263140" y="4324624"/>
            <a:ext cx="247537" cy="28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2E8DE4-1583-CF79-1796-E1CC9646A5EA}"/>
              </a:ext>
            </a:extLst>
          </p:cNvPr>
          <p:cNvSpPr/>
          <p:nvPr/>
        </p:nvSpPr>
        <p:spPr bwMode="white">
          <a:xfrm>
            <a:off x="8728661" y="4324624"/>
            <a:ext cx="257057" cy="28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E504ED3-DEB5-D14D-22FA-A88F6FA9D1B2}"/>
              </a:ext>
            </a:extLst>
          </p:cNvPr>
          <p:cNvSpPr/>
          <p:nvPr/>
        </p:nvSpPr>
        <p:spPr bwMode="white">
          <a:xfrm>
            <a:off x="939901" y="5187672"/>
            <a:ext cx="331847" cy="39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7E487B-08F3-0052-D51A-EA29DF36B9EC}"/>
              </a:ext>
            </a:extLst>
          </p:cNvPr>
          <p:cNvSpPr/>
          <p:nvPr/>
        </p:nvSpPr>
        <p:spPr bwMode="white">
          <a:xfrm>
            <a:off x="5843900" y="5240820"/>
            <a:ext cx="247537" cy="28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6E4C396-564D-2EDD-F62B-4EE445B670AE}"/>
              </a:ext>
            </a:extLst>
          </p:cNvPr>
          <p:cNvSpPr/>
          <p:nvPr/>
        </p:nvSpPr>
        <p:spPr bwMode="white">
          <a:xfrm>
            <a:off x="9499834" y="5240820"/>
            <a:ext cx="257057" cy="28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A14045-4B6C-FBE6-DD47-515E7BDB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E9118A-B5D8-FCBA-1887-58A7968BEB65}"/>
              </a:ext>
            </a:extLst>
          </p:cNvPr>
          <p:cNvSpPr/>
          <p:nvPr/>
        </p:nvSpPr>
        <p:spPr bwMode="white">
          <a:xfrm>
            <a:off x="1902347" y="3523458"/>
            <a:ext cx="247537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AA1F3F-216F-EF79-23B8-64D2788996C1}"/>
              </a:ext>
            </a:extLst>
          </p:cNvPr>
          <p:cNvSpPr/>
          <p:nvPr/>
        </p:nvSpPr>
        <p:spPr bwMode="white">
          <a:xfrm>
            <a:off x="2483107" y="3532986"/>
            <a:ext cx="295140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EDE263-2A13-3EA1-BD02-ED6AB6AE8612}"/>
              </a:ext>
            </a:extLst>
          </p:cNvPr>
          <p:cNvSpPr/>
          <p:nvPr/>
        </p:nvSpPr>
        <p:spPr bwMode="white">
          <a:xfrm>
            <a:off x="3111471" y="3523458"/>
            <a:ext cx="257057" cy="276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D26DB5-3376-F95B-ABE0-071C02E7C475}"/>
              </a:ext>
            </a:extLst>
          </p:cNvPr>
          <p:cNvSpPr/>
          <p:nvPr/>
        </p:nvSpPr>
        <p:spPr bwMode="white">
          <a:xfrm>
            <a:off x="4111140" y="3523458"/>
            <a:ext cx="247537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017F78-DFFF-A775-AED6-D63FB3C4FBD8}"/>
              </a:ext>
            </a:extLst>
          </p:cNvPr>
          <p:cNvSpPr/>
          <p:nvPr/>
        </p:nvSpPr>
        <p:spPr bwMode="white">
          <a:xfrm>
            <a:off x="7709950" y="4133281"/>
            <a:ext cx="247537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92E425-79E3-8E58-9A3F-DCCE410BC9C1}"/>
              </a:ext>
            </a:extLst>
          </p:cNvPr>
          <p:cNvSpPr/>
          <p:nvPr/>
        </p:nvSpPr>
        <p:spPr bwMode="white">
          <a:xfrm>
            <a:off x="8300231" y="4238094"/>
            <a:ext cx="285619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6D8373-6C0B-D5B4-7AF5-2F677228BB80}"/>
              </a:ext>
            </a:extLst>
          </p:cNvPr>
          <p:cNvSpPr/>
          <p:nvPr/>
        </p:nvSpPr>
        <p:spPr bwMode="white">
          <a:xfrm>
            <a:off x="8919074" y="4133281"/>
            <a:ext cx="247537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3F890F-A655-4F5B-295C-3FDCE7751270}"/>
              </a:ext>
            </a:extLst>
          </p:cNvPr>
          <p:cNvSpPr/>
          <p:nvPr/>
        </p:nvSpPr>
        <p:spPr bwMode="white">
          <a:xfrm>
            <a:off x="9918743" y="4133281"/>
            <a:ext cx="247536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4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A905CE-994F-2B70-B361-525E0AE7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0D56AC-3215-D370-FCF1-F82A568D62C8}"/>
              </a:ext>
            </a:extLst>
          </p:cNvPr>
          <p:cNvSpPr/>
          <p:nvPr/>
        </p:nvSpPr>
        <p:spPr bwMode="white">
          <a:xfrm>
            <a:off x="1026446" y="2409741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68EB4C-1F25-3D77-3C2C-B0A06ACAE908}"/>
              </a:ext>
            </a:extLst>
          </p:cNvPr>
          <p:cNvSpPr/>
          <p:nvPr/>
        </p:nvSpPr>
        <p:spPr bwMode="white">
          <a:xfrm>
            <a:off x="2016595" y="2400207"/>
            <a:ext cx="257057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6B8761-5A36-1504-441F-215E46737E35}"/>
              </a:ext>
            </a:extLst>
          </p:cNvPr>
          <p:cNvSpPr/>
          <p:nvPr/>
        </p:nvSpPr>
        <p:spPr bwMode="white">
          <a:xfrm>
            <a:off x="3016264" y="2400207"/>
            <a:ext cx="247537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BF022C-8F34-2FFF-623F-507C1851199C}"/>
              </a:ext>
            </a:extLst>
          </p:cNvPr>
          <p:cNvSpPr/>
          <p:nvPr/>
        </p:nvSpPr>
        <p:spPr bwMode="white">
          <a:xfrm>
            <a:off x="3444694" y="2371606"/>
            <a:ext cx="2227834" cy="37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8CE9A3-302F-8516-857D-08174D7E9D88}"/>
              </a:ext>
            </a:extLst>
          </p:cNvPr>
          <p:cNvSpPr/>
          <p:nvPr/>
        </p:nvSpPr>
        <p:spPr bwMode="white">
          <a:xfrm>
            <a:off x="6557950" y="2638549"/>
            <a:ext cx="238016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E6BC58-5EA2-3E70-8D3A-909FFC06F37E}"/>
              </a:ext>
            </a:extLst>
          </p:cNvPr>
          <p:cNvSpPr/>
          <p:nvPr/>
        </p:nvSpPr>
        <p:spPr bwMode="white">
          <a:xfrm>
            <a:off x="7138710" y="2648083"/>
            <a:ext cx="295140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75BD94-84B0-5DF5-B232-573B7769FA4D}"/>
              </a:ext>
            </a:extLst>
          </p:cNvPr>
          <p:cNvSpPr/>
          <p:nvPr/>
        </p:nvSpPr>
        <p:spPr bwMode="white">
          <a:xfrm>
            <a:off x="7767074" y="2638549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AB6CA4-4816-3691-B80E-D468DD2AC5A7}"/>
              </a:ext>
            </a:extLst>
          </p:cNvPr>
          <p:cNvSpPr/>
          <p:nvPr/>
        </p:nvSpPr>
        <p:spPr bwMode="white">
          <a:xfrm>
            <a:off x="8347834" y="2648083"/>
            <a:ext cx="295140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759BD7-C544-2B91-9B78-9821F694D053}"/>
              </a:ext>
            </a:extLst>
          </p:cNvPr>
          <p:cNvSpPr/>
          <p:nvPr/>
        </p:nvSpPr>
        <p:spPr bwMode="white">
          <a:xfrm>
            <a:off x="8976198" y="2638549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3233F48-2D2C-5343-E3A5-A89745806A88}"/>
              </a:ext>
            </a:extLst>
          </p:cNvPr>
          <p:cNvSpPr/>
          <p:nvPr/>
        </p:nvSpPr>
        <p:spPr bwMode="white">
          <a:xfrm>
            <a:off x="9899702" y="2638549"/>
            <a:ext cx="418909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7431A4A-30B3-8119-4B16-EF382AC38FC1}"/>
              </a:ext>
            </a:extLst>
          </p:cNvPr>
          <p:cNvSpPr/>
          <p:nvPr/>
        </p:nvSpPr>
        <p:spPr bwMode="white">
          <a:xfrm>
            <a:off x="1026446" y="3305907"/>
            <a:ext cx="247537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817EC54-5D0F-FAAF-1D67-B63DD1EB4E2D}"/>
              </a:ext>
            </a:extLst>
          </p:cNvPr>
          <p:cNvSpPr/>
          <p:nvPr/>
        </p:nvSpPr>
        <p:spPr bwMode="white">
          <a:xfrm>
            <a:off x="2026115" y="3315441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FE880B8-0DD4-5BC2-BEA6-DFCFCB570D00}"/>
              </a:ext>
            </a:extLst>
          </p:cNvPr>
          <p:cNvSpPr/>
          <p:nvPr/>
        </p:nvSpPr>
        <p:spPr bwMode="white">
          <a:xfrm>
            <a:off x="3016264" y="3305907"/>
            <a:ext cx="247537" cy="28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E637065-3656-36E4-AFB0-0515B5A7ED20}"/>
              </a:ext>
            </a:extLst>
          </p:cNvPr>
          <p:cNvSpPr/>
          <p:nvPr/>
        </p:nvSpPr>
        <p:spPr bwMode="white">
          <a:xfrm>
            <a:off x="3444694" y="3277306"/>
            <a:ext cx="2227834" cy="37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DED26F7-629C-B13F-7D01-DB106810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41508"/>
            <a:ext cx="11520000" cy="282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17B004F-352A-026A-8A2C-6F01DC4FC97F}"/>
              </a:ext>
            </a:extLst>
          </p:cNvPr>
          <p:cNvSpPr/>
          <p:nvPr/>
        </p:nvSpPr>
        <p:spPr bwMode="white">
          <a:xfrm>
            <a:off x="1026446" y="6152528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086AC90-2B1A-8665-F859-4FEDF01DAD98}"/>
              </a:ext>
            </a:extLst>
          </p:cNvPr>
          <p:cNvSpPr/>
          <p:nvPr/>
        </p:nvSpPr>
        <p:spPr bwMode="white">
          <a:xfrm>
            <a:off x="1616727" y="6266891"/>
            <a:ext cx="276099" cy="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07C937B-D9A3-42CB-DD37-491F7DC5D74B}"/>
              </a:ext>
            </a:extLst>
          </p:cNvPr>
          <p:cNvSpPr/>
          <p:nvPr/>
        </p:nvSpPr>
        <p:spPr bwMode="white">
          <a:xfrm>
            <a:off x="2264132" y="6162058"/>
            <a:ext cx="161851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307A9D5-9581-AE9D-0AD8-FD0488C6220D}"/>
              </a:ext>
            </a:extLst>
          </p:cNvPr>
          <p:cNvSpPr/>
          <p:nvPr/>
        </p:nvSpPr>
        <p:spPr bwMode="white">
          <a:xfrm>
            <a:off x="2825851" y="6266891"/>
            <a:ext cx="276099" cy="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47D4F81-E6A7-ABF0-083D-3B6465EDB709}"/>
              </a:ext>
            </a:extLst>
          </p:cNvPr>
          <p:cNvSpPr/>
          <p:nvPr/>
        </p:nvSpPr>
        <p:spPr bwMode="white">
          <a:xfrm>
            <a:off x="3454214" y="6152528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BB9E2D9-B4CE-0E47-3F50-FB8DA2027BC3}"/>
              </a:ext>
            </a:extLst>
          </p:cNvPr>
          <p:cNvSpPr/>
          <p:nvPr/>
        </p:nvSpPr>
        <p:spPr bwMode="white">
          <a:xfrm>
            <a:off x="4444363" y="6162058"/>
            <a:ext cx="247537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9E4B6C0-60FC-EE9E-2054-1AF2A3483D33}"/>
              </a:ext>
            </a:extLst>
          </p:cNvPr>
          <p:cNvSpPr/>
          <p:nvPr/>
        </p:nvSpPr>
        <p:spPr bwMode="white">
          <a:xfrm>
            <a:off x="6548429" y="6152528"/>
            <a:ext cx="25705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EDE1947-C5CF-F7DF-D328-A0DB2E71E68C}"/>
              </a:ext>
            </a:extLst>
          </p:cNvPr>
          <p:cNvSpPr/>
          <p:nvPr/>
        </p:nvSpPr>
        <p:spPr bwMode="white">
          <a:xfrm>
            <a:off x="7129190" y="6171588"/>
            <a:ext cx="295140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18DC314-1275-0838-B117-7188A634D54D}"/>
              </a:ext>
            </a:extLst>
          </p:cNvPr>
          <p:cNvSpPr/>
          <p:nvPr/>
        </p:nvSpPr>
        <p:spPr bwMode="white">
          <a:xfrm>
            <a:off x="7786115" y="6162058"/>
            <a:ext cx="171371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1A5EE35-3FBD-298D-ADB0-A8D36CC2BD05}"/>
              </a:ext>
            </a:extLst>
          </p:cNvPr>
          <p:cNvSpPr/>
          <p:nvPr/>
        </p:nvSpPr>
        <p:spPr bwMode="white">
          <a:xfrm>
            <a:off x="8347834" y="6266891"/>
            <a:ext cx="285619" cy="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EED480DD-7D75-FCE8-1920-A8180CA62B6E}"/>
              </a:ext>
            </a:extLst>
          </p:cNvPr>
          <p:cNvSpPr/>
          <p:nvPr/>
        </p:nvSpPr>
        <p:spPr bwMode="white">
          <a:xfrm>
            <a:off x="8976198" y="6152528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226A2DC8-11D4-49F5-F7C1-68F13FF34ECF}"/>
              </a:ext>
            </a:extLst>
          </p:cNvPr>
          <p:cNvSpPr/>
          <p:nvPr/>
        </p:nvSpPr>
        <p:spPr bwMode="white">
          <a:xfrm>
            <a:off x="9966347" y="6152528"/>
            <a:ext cx="247537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5C38E-C759-6630-A7CA-FD56AEE6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F65A17-6B03-8318-CB38-FCE4B5836BF4}"/>
              </a:ext>
            </a:extLst>
          </p:cNvPr>
          <p:cNvSpPr/>
          <p:nvPr/>
        </p:nvSpPr>
        <p:spPr bwMode="white">
          <a:xfrm>
            <a:off x="8262148" y="3372350"/>
            <a:ext cx="238015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B8638A-E8AF-DB2E-F173-EF0B43B8A5AF}"/>
              </a:ext>
            </a:extLst>
          </p:cNvPr>
          <p:cNvSpPr/>
          <p:nvPr/>
        </p:nvSpPr>
        <p:spPr bwMode="white">
          <a:xfrm>
            <a:off x="8842909" y="3467678"/>
            <a:ext cx="285619" cy="4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C5D862-6F3D-2EB8-4642-4DC60284E732}"/>
              </a:ext>
            </a:extLst>
          </p:cNvPr>
          <p:cNvSpPr/>
          <p:nvPr/>
        </p:nvSpPr>
        <p:spPr bwMode="white">
          <a:xfrm>
            <a:off x="9480793" y="3372350"/>
            <a:ext cx="238015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EDD004-DCA9-F2E8-2E88-F62C780A5452}"/>
              </a:ext>
            </a:extLst>
          </p:cNvPr>
          <p:cNvSpPr/>
          <p:nvPr/>
        </p:nvSpPr>
        <p:spPr bwMode="white">
          <a:xfrm>
            <a:off x="10470942" y="3362817"/>
            <a:ext cx="238016" cy="285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41AE5-4040-C92A-C428-08A26DD5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567796-001D-33A0-76B6-BC23073C25C5}"/>
              </a:ext>
            </a:extLst>
          </p:cNvPr>
          <p:cNvSpPr/>
          <p:nvPr/>
        </p:nvSpPr>
        <p:spPr bwMode="white">
          <a:xfrm>
            <a:off x="4111140" y="3595192"/>
            <a:ext cx="418909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E4EA57-14A4-04A8-7972-638310A66D10}"/>
              </a:ext>
            </a:extLst>
          </p:cNvPr>
          <p:cNvSpPr/>
          <p:nvPr/>
        </p:nvSpPr>
        <p:spPr bwMode="white">
          <a:xfrm>
            <a:off x="4768066" y="3700168"/>
            <a:ext cx="285619" cy="4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6501E7-186D-D36A-29E3-169EA21EC006}"/>
              </a:ext>
            </a:extLst>
          </p:cNvPr>
          <p:cNvSpPr/>
          <p:nvPr/>
        </p:nvSpPr>
        <p:spPr bwMode="white">
          <a:xfrm>
            <a:off x="5396429" y="3595192"/>
            <a:ext cx="247537" cy="28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9F93DD-2735-6ACF-59E9-B8C7723B963D}"/>
              </a:ext>
            </a:extLst>
          </p:cNvPr>
          <p:cNvSpPr/>
          <p:nvPr/>
        </p:nvSpPr>
        <p:spPr bwMode="white">
          <a:xfrm>
            <a:off x="6386578" y="3595192"/>
            <a:ext cx="257057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1B257-2F7B-E17D-8388-CCBD27FA38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7D1866-DF44-CC8B-D610-883952A6C7C4}"/>
              </a:ext>
            </a:extLst>
          </p:cNvPr>
          <p:cNvSpPr/>
          <p:nvPr/>
        </p:nvSpPr>
        <p:spPr bwMode="white">
          <a:xfrm>
            <a:off x="5732060" y="1296538"/>
            <a:ext cx="2743200" cy="641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69BA37-1173-6BD5-829C-FACC9F41F3B2}"/>
              </a:ext>
            </a:extLst>
          </p:cNvPr>
          <p:cNvSpPr/>
          <p:nvPr/>
        </p:nvSpPr>
        <p:spPr bwMode="white">
          <a:xfrm>
            <a:off x="6273596" y="2047165"/>
            <a:ext cx="3279836" cy="48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431507-570C-4762-B5A8-88587CBB2D1B}"/>
              </a:ext>
            </a:extLst>
          </p:cNvPr>
          <p:cNvSpPr/>
          <p:nvPr/>
        </p:nvSpPr>
        <p:spPr bwMode="white">
          <a:xfrm>
            <a:off x="6254555" y="2736117"/>
            <a:ext cx="2452716" cy="48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CD2C60-A0DE-7E51-81B5-30BF434653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5C99D3-CEFC-A76A-3818-081CE267F78D}"/>
              </a:ext>
            </a:extLst>
          </p:cNvPr>
          <p:cNvSpPr/>
          <p:nvPr/>
        </p:nvSpPr>
        <p:spPr bwMode="white">
          <a:xfrm>
            <a:off x="2606876" y="3375382"/>
            <a:ext cx="24753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B68A62-BFB2-48C8-BE8B-930548A9F665}"/>
              </a:ext>
            </a:extLst>
          </p:cNvPr>
          <p:cNvSpPr/>
          <p:nvPr/>
        </p:nvSpPr>
        <p:spPr bwMode="white">
          <a:xfrm>
            <a:off x="6091438" y="3384924"/>
            <a:ext cx="24753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64407B-5016-AC4B-1005-D082C79C08C5}"/>
              </a:ext>
            </a:extLst>
          </p:cNvPr>
          <p:cNvSpPr/>
          <p:nvPr/>
        </p:nvSpPr>
        <p:spPr bwMode="white">
          <a:xfrm>
            <a:off x="9242776" y="3375382"/>
            <a:ext cx="247537" cy="286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E9FF84-E622-D886-5A58-C10540DD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85" y="2848047"/>
            <a:ext cx="4571429" cy="11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AF4326-AA41-007E-77F7-293548D0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646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D82835-3A45-8B03-786E-1813301A3952}"/>
              </a:ext>
            </a:extLst>
          </p:cNvPr>
          <p:cNvSpPr/>
          <p:nvPr/>
        </p:nvSpPr>
        <p:spPr bwMode="white">
          <a:xfrm>
            <a:off x="2097574" y="2878238"/>
            <a:ext cx="8180685" cy="7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BEDCB-01EE-8ECF-9D17-886B0AAFDB5D}"/>
              </a:ext>
            </a:extLst>
          </p:cNvPr>
          <p:cNvSpPr/>
          <p:nvPr/>
        </p:nvSpPr>
        <p:spPr bwMode="white">
          <a:xfrm>
            <a:off x="2060004" y="4428646"/>
            <a:ext cx="8152510" cy="6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746F25-0DB6-24B6-6B0B-3123D27C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7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03A134-DAB2-A47F-9377-26CA34AAB8D0}"/>
              </a:ext>
            </a:extLst>
          </p:cNvPr>
          <p:cNvSpPr/>
          <p:nvPr/>
        </p:nvSpPr>
        <p:spPr bwMode="white">
          <a:xfrm>
            <a:off x="3462522" y="1378974"/>
            <a:ext cx="755517" cy="342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E7C7C5-86A7-4324-3BF2-BE718530FF36}"/>
              </a:ext>
            </a:extLst>
          </p:cNvPr>
          <p:cNvSpPr/>
          <p:nvPr/>
        </p:nvSpPr>
        <p:spPr bwMode="white">
          <a:xfrm>
            <a:off x="7365993" y="1474838"/>
            <a:ext cx="755518" cy="342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1A80606-B818-C837-9197-2B0496E41B8A}"/>
              </a:ext>
            </a:extLst>
          </p:cNvPr>
          <p:cNvSpPr/>
          <p:nvPr/>
        </p:nvSpPr>
        <p:spPr bwMode="white">
          <a:xfrm>
            <a:off x="7856140" y="3435824"/>
            <a:ext cx="324345" cy="230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7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716DDC-DBF5-7FD1-9168-F6498C44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5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12DD96-1705-6065-E8D4-7523FCD41C42}"/>
              </a:ext>
            </a:extLst>
          </p:cNvPr>
          <p:cNvSpPr/>
          <p:nvPr/>
        </p:nvSpPr>
        <p:spPr bwMode="white">
          <a:xfrm>
            <a:off x="6346209" y="1255593"/>
            <a:ext cx="614149" cy="65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BD1486A-3886-4DC3-05C5-FCDF7C48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1"/>
          <a:stretch/>
        </p:blipFill>
        <p:spPr>
          <a:xfrm>
            <a:off x="933206" y="2533322"/>
            <a:ext cx="9684752" cy="216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CC3E8C-F002-3529-04C8-3AF4FBB48556}"/>
              </a:ext>
            </a:extLst>
          </p:cNvPr>
          <p:cNvSpPr/>
          <p:nvPr/>
        </p:nvSpPr>
        <p:spPr bwMode="white">
          <a:xfrm>
            <a:off x="5338549" y="2485558"/>
            <a:ext cx="614149" cy="65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BEA6CD-C95D-9E94-EA9A-23466484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DF699B-899E-D01C-DD23-32C0CBCB235D}"/>
              </a:ext>
            </a:extLst>
          </p:cNvPr>
          <p:cNvSpPr/>
          <p:nvPr/>
        </p:nvSpPr>
        <p:spPr bwMode="white">
          <a:xfrm>
            <a:off x="6815008" y="503071"/>
            <a:ext cx="428429" cy="371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B8D5694-A1C5-43B4-70FD-80A851DB59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48614"/>
            <a:ext cx="11520000" cy="247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D926F1-62A3-BB8F-A709-50F54749E3B5}"/>
              </a:ext>
            </a:extLst>
          </p:cNvPr>
          <p:cNvSpPr/>
          <p:nvPr/>
        </p:nvSpPr>
        <p:spPr bwMode="white">
          <a:xfrm>
            <a:off x="6243768" y="3062262"/>
            <a:ext cx="428429" cy="47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9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A346BC-BFD7-FD7B-21B1-99BAFDFA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652776-3CCE-78D8-4866-28D587DC46CA}"/>
              </a:ext>
            </a:extLst>
          </p:cNvPr>
          <p:cNvSpPr/>
          <p:nvPr/>
        </p:nvSpPr>
        <p:spPr bwMode="white">
          <a:xfrm>
            <a:off x="7861110" y="360000"/>
            <a:ext cx="614149" cy="59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2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D1AC08-8054-31D4-8989-112A3D23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9483FE-8D85-B7F9-1930-7C79D66395A1}"/>
              </a:ext>
            </a:extLst>
          </p:cNvPr>
          <p:cNvSpPr/>
          <p:nvPr/>
        </p:nvSpPr>
        <p:spPr bwMode="white">
          <a:xfrm>
            <a:off x="4668732" y="2088107"/>
            <a:ext cx="2960366" cy="51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FEDDF3-89DE-28E7-1EC9-0BC2AB126A48}"/>
              </a:ext>
            </a:extLst>
          </p:cNvPr>
          <p:cNvSpPr/>
          <p:nvPr/>
        </p:nvSpPr>
        <p:spPr bwMode="white">
          <a:xfrm>
            <a:off x="10090115" y="2285986"/>
            <a:ext cx="257057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2F4C61-1DAD-4CE8-3F36-44248915386D}"/>
              </a:ext>
            </a:extLst>
          </p:cNvPr>
          <p:cNvSpPr/>
          <p:nvPr/>
        </p:nvSpPr>
        <p:spPr bwMode="white">
          <a:xfrm>
            <a:off x="10090115" y="3201306"/>
            <a:ext cx="257057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DFA573-6CCE-C99F-1DAE-AF06297FFF4D}"/>
              </a:ext>
            </a:extLst>
          </p:cNvPr>
          <p:cNvSpPr/>
          <p:nvPr/>
        </p:nvSpPr>
        <p:spPr bwMode="white">
          <a:xfrm>
            <a:off x="5033634" y="3044309"/>
            <a:ext cx="2960365" cy="48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5AC4BD-7B58-D95C-61CE-9476C8285132}"/>
              </a:ext>
            </a:extLst>
          </p:cNvPr>
          <p:cNvSpPr/>
          <p:nvPr/>
        </p:nvSpPr>
        <p:spPr bwMode="white">
          <a:xfrm>
            <a:off x="3916907" y="3970472"/>
            <a:ext cx="4339989" cy="48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D4EBCBF-0AC4-11E4-7107-A78F7A2C2A33}"/>
              </a:ext>
            </a:extLst>
          </p:cNvPr>
          <p:cNvSpPr/>
          <p:nvPr/>
        </p:nvSpPr>
        <p:spPr bwMode="white">
          <a:xfrm>
            <a:off x="10090115" y="4116626"/>
            <a:ext cx="238016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0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7D98C3-6C38-DF89-CF1F-DDBD5DCF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BC61AC-D1E1-4D2F-D71A-29C52BAFAF64}"/>
              </a:ext>
            </a:extLst>
          </p:cNvPr>
          <p:cNvSpPr/>
          <p:nvPr/>
        </p:nvSpPr>
        <p:spPr bwMode="white">
          <a:xfrm>
            <a:off x="1997553" y="1188948"/>
            <a:ext cx="418909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FB8663-6F0D-31C0-F06F-B70D939026F2}"/>
              </a:ext>
            </a:extLst>
          </p:cNvPr>
          <p:cNvSpPr/>
          <p:nvPr/>
        </p:nvSpPr>
        <p:spPr bwMode="white">
          <a:xfrm>
            <a:off x="4292033" y="1188948"/>
            <a:ext cx="247537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ABD64E-7205-D2E3-5A14-4E0D4B0B0ACA}"/>
              </a:ext>
            </a:extLst>
          </p:cNvPr>
          <p:cNvSpPr/>
          <p:nvPr/>
        </p:nvSpPr>
        <p:spPr bwMode="white">
          <a:xfrm>
            <a:off x="7195834" y="1188948"/>
            <a:ext cx="247536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CD71B3-D8CD-D387-FDCA-36EEF4A0E058}"/>
              </a:ext>
            </a:extLst>
          </p:cNvPr>
          <p:cNvSpPr/>
          <p:nvPr/>
        </p:nvSpPr>
        <p:spPr bwMode="white">
          <a:xfrm>
            <a:off x="10290049" y="1188948"/>
            <a:ext cx="247536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E2E9E5-1D38-14AD-E286-E01E438A8475}"/>
              </a:ext>
            </a:extLst>
          </p:cNvPr>
          <p:cNvSpPr/>
          <p:nvPr/>
        </p:nvSpPr>
        <p:spPr bwMode="white">
          <a:xfrm>
            <a:off x="1968991" y="1865447"/>
            <a:ext cx="257057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AD7495-3C3E-D49E-37BA-FACEE69C0540}"/>
              </a:ext>
            </a:extLst>
          </p:cNvPr>
          <p:cNvSpPr/>
          <p:nvPr/>
        </p:nvSpPr>
        <p:spPr bwMode="white">
          <a:xfrm>
            <a:off x="4491966" y="1874975"/>
            <a:ext cx="24753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23DB02-38EF-8AC5-71E4-57604B40544E}"/>
              </a:ext>
            </a:extLst>
          </p:cNvPr>
          <p:cNvSpPr/>
          <p:nvPr/>
        </p:nvSpPr>
        <p:spPr bwMode="white">
          <a:xfrm>
            <a:off x="7195834" y="1865447"/>
            <a:ext cx="247536" cy="2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9561B6-A835-C245-3CCB-00388349FFC1}"/>
              </a:ext>
            </a:extLst>
          </p:cNvPr>
          <p:cNvSpPr/>
          <p:nvPr/>
        </p:nvSpPr>
        <p:spPr bwMode="white">
          <a:xfrm>
            <a:off x="10099636" y="1874975"/>
            <a:ext cx="24753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72CA939-E3FB-B167-9F04-9E7FB45CA40E}"/>
              </a:ext>
            </a:extLst>
          </p:cNvPr>
          <p:cNvSpPr/>
          <p:nvPr/>
        </p:nvSpPr>
        <p:spPr bwMode="white">
          <a:xfrm>
            <a:off x="1968991" y="2551474"/>
            <a:ext cx="25705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EE719D-6344-16D9-5A2E-278E1A2D03B8}"/>
              </a:ext>
            </a:extLst>
          </p:cNvPr>
          <p:cNvSpPr/>
          <p:nvPr/>
        </p:nvSpPr>
        <p:spPr bwMode="white">
          <a:xfrm>
            <a:off x="4292033" y="2551474"/>
            <a:ext cx="24753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4AE5F5-7E8D-034D-F4BE-2DD3187BB607}"/>
              </a:ext>
            </a:extLst>
          </p:cNvPr>
          <p:cNvSpPr/>
          <p:nvPr/>
        </p:nvSpPr>
        <p:spPr bwMode="white">
          <a:xfrm>
            <a:off x="7224396" y="2551474"/>
            <a:ext cx="409388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4A11FF-DA77-1689-BF83-08B31CD3E77C}"/>
              </a:ext>
            </a:extLst>
          </p:cNvPr>
          <p:cNvSpPr/>
          <p:nvPr/>
        </p:nvSpPr>
        <p:spPr bwMode="white">
          <a:xfrm>
            <a:off x="10090115" y="2551474"/>
            <a:ext cx="257057" cy="27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C42D8CB-497E-B378-72F3-02FFA3E9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89767"/>
            <a:ext cx="11520000" cy="378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E807AEC-BF09-FC5F-E225-DC449109B21A}"/>
              </a:ext>
            </a:extLst>
          </p:cNvPr>
          <p:cNvSpPr/>
          <p:nvPr/>
        </p:nvSpPr>
        <p:spPr bwMode="white">
          <a:xfrm>
            <a:off x="1550082" y="4199991"/>
            <a:ext cx="295140" cy="23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C53DEBC-6708-EE4D-388A-FE584F28E5D6}"/>
              </a:ext>
            </a:extLst>
          </p:cNvPr>
          <p:cNvSpPr/>
          <p:nvPr/>
        </p:nvSpPr>
        <p:spPr bwMode="white">
          <a:xfrm>
            <a:off x="4729983" y="4295285"/>
            <a:ext cx="276099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2C0A982-DCD7-3038-92D4-7F678B7D4851}"/>
              </a:ext>
            </a:extLst>
          </p:cNvPr>
          <p:cNvSpPr/>
          <p:nvPr/>
        </p:nvSpPr>
        <p:spPr bwMode="white">
          <a:xfrm>
            <a:off x="7414809" y="4199991"/>
            <a:ext cx="295140" cy="23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D4BE740-4D3B-25CA-033A-7A863E83DD35}"/>
              </a:ext>
            </a:extLst>
          </p:cNvPr>
          <p:cNvSpPr/>
          <p:nvPr/>
        </p:nvSpPr>
        <p:spPr bwMode="white">
          <a:xfrm>
            <a:off x="8842909" y="4295285"/>
            <a:ext cx="285619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5A1FA02-1E05-EF40-03FA-51E8FF195E89}"/>
              </a:ext>
            </a:extLst>
          </p:cNvPr>
          <p:cNvSpPr/>
          <p:nvPr/>
        </p:nvSpPr>
        <p:spPr bwMode="white">
          <a:xfrm>
            <a:off x="1750016" y="5333981"/>
            <a:ext cx="295140" cy="23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E309936-7065-DFF9-4095-80F993F52363}"/>
              </a:ext>
            </a:extLst>
          </p:cNvPr>
          <p:cNvSpPr/>
          <p:nvPr/>
        </p:nvSpPr>
        <p:spPr bwMode="white">
          <a:xfrm>
            <a:off x="4530049" y="5429275"/>
            <a:ext cx="285619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F71D354-14FC-E6C4-5628-5E772383C97A}"/>
              </a:ext>
            </a:extLst>
          </p:cNvPr>
          <p:cNvSpPr/>
          <p:nvPr/>
        </p:nvSpPr>
        <p:spPr bwMode="white">
          <a:xfrm>
            <a:off x="7605223" y="5429275"/>
            <a:ext cx="285619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B1D9F46-E217-BB1E-956F-61DC459B8B31}"/>
              </a:ext>
            </a:extLst>
          </p:cNvPr>
          <p:cNvSpPr/>
          <p:nvPr/>
        </p:nvSpPr>
        <p:spPr bwMode="white">
          <a:xfrm>
            <a:off x="9042842" y="5429275"/>
            <a:ext cx="276098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78E91EA-86E5-99FD-C092-22A3E7737BD8}"/>
              </a:ext>
            </a:extLst>
          </p:cNvPr>
          <p:cNvSpPr/>
          <p:nvPr/>
        </p:nvSpPr>
        <p:spPr bwMode="white">
          <a:xfrm>
            <a:off x="1037230" y="5953200"/>
            <a:ext cx="1651379" cy="69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2024-07-25T03:00:33Z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