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5" r:id="rId5"/>
    <p:sldId id="274" r:id="rId6"/>
    <p:sldId id="273" r:id="rId7"/>
    <p:sldId id="272" r:id="rId8"/>
    <p:sldId id="271" r:id="rId9"/>
    <p:sldId id="269" r:id="rId10"/>
    <p:sldId id="268" r:id="rId11"/>
    <p:sldId id="267" r:id="rId12"/>
    <p:sldId id="266" r:id="rId13"/>
    <p:sldId id="265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3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8DB636-98C7-2BB5-A59C-CC6366F830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6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F2D3E6-5D6B-B173-EA15-8623B6088D68}"/>
              </a:ext>
            </a:extLst>
          </p:cNvPr>
          <p:cNvSpPr/>
          <p:nvPr/>
        </p:nvSpPr>
        <p:spPr bwMode="white">
          <a:xfrm>
            <a:off x="2178446" y="1610177"/>
            <a:ext cx="1780363" cy="148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20AD49-97C8-AE5F-3E1D-CBAA6F0F03A0}"/>
              </a:ext>
            </a:extLst>
          </p:cNvPr>
          <p:cNvSpPr/>
          <p:nvPr/>
        </p:nvSpPr>
        <p:spPr bwMode="white">
          <a:xfrm>
            <a:off x="8062214" y="1591090"/>
            <a:ext cx="1780363" cy="117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237A38-40DD-7223-38E7-8C01A56EC6F2}"/>
              </a:ext>
            </a:extLst>
          </p:cNvPr>
          <p:cNvSpPr/>
          <p:nvPr/>
        </p:nvSpPr>
        <p:spPr bwMode="white">
          <a:xfrm>
            <a:off x="2178446" y="3738342"/>
            <a:ext cx="1780363" cy="3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58E5C3C-518B-92ED-E394-35628CF3321F}"/>
              </a:ext>
            </a:extLst>
          </p:cNvPr>
          <p:cNvSpPr/>
          <p:nvPr/>
        </p:nvSpPr>
        <p:spPr bwMode="white">
          <a:xfrm>
            <a:off x="8062213" y="2596696"/>
            <a:ext cx="1780363" cy="117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08EF70-F2E9-0711-21B9-3606DBA24C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AB536B-102B-3BD8-002F-EBD04FA78626}"/>
              </a:ext>
            </a:extLst>
          </p:cNvPr>
          <p:cNvSpPr/>
          <p:nvPr/>
        </p:nvSpPr>
        <p:spPr bwMode="white">
          <a:xfrm>
            <a:off x="1930909" y="2459799"/>
            <a:ext cx="285619" cy="38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4C256E-0029-54B4-ABDC-FF67D8C08093}"/>
              </a:ext>
            </a:extLst>
          </p:cNvPr>
          <p:cNvSpPr/>
          <p:nvPr/>
        </p:nvSpPr>
        <p:spPr bwMode="white">
          <a:xfrm>
            <a:off x="5663008" y="2364354"/>
            <a:ext cx="295140" cy="238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257C61-BCC3-F4CE-CA0E-8948F8C510C2}"/>
              </a:ext>
            </a:extLst>
          </p:cNvPr>
          <p:cNvSpPr/>
          <p:nvPr/>
        </p:nvSpPr>
        <p:spPr bwMode="white">
          <a:xfrm>
            <a:off x="9404628" y="2364354"/>
            <a:ext cx="295140" cy="238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4841EB-25E9-02DF-6FFB-53672AD68E3A}"/>
              </a:ext>
            </a:extLst>
          </p:cNvPr>
          <p:cNvSpPr/>
          <p:nvPr/>
        </p:nvSpPr>
        <p:spPr bwMode="white">
          <a:xfrm>
            <a:off x="1930909" y="3318808"/>
            <a:ext cx="285619" cy="47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45FEEC-BF64-7934-2D72-CC93862E0D0A}"/>
              </a:ext>
            </a:extLst>
          </p:cNvPr>
          <p:cNvSpPr/>
          <p:nvPr/>
        </p:nvSpPr>
        <p:spPr bwMode="white">
          <a:xfrm>
            <a:off x="5663008" y="3223363"/>
            <a:ext cx="295140" cy="238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E4F921-07DE-092E-490A-77813B29D5CD}"/>
              </a:ext>
            </a:extLst>
          </p:cNvPr>
          <p:cNvSpPr/>
          <p:nvPr/>
        </p:nvSpPr>
        <p:spPr bwMode="white">
          <a:xfrm>
            <a:off x="9414148" y="3318808"/>
            <a:ext cx="276099" cy="47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0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5D1D1F-BC2C-A9FF-3964-A82697C769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0582A8-6DCD-6123-703F-0F92EB90343D}"/>
              </a:ext>
            </a:extLst>
          </p:cNvPr>
          <p:cNvSpPr/>
          <p:nvPr/>
        </p:nvSpPr>
        <p:spPr bwMode="white">
          <a:xfrm>
            <a:off x="1807140" y="1284190"/>
            <a:ext cx="409388" cy="285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52FDB7-66F3-121C-D9BD-A8DB711D8951}"/>
              </a:ext>
            </a:extLst>
          </p:cNvPr>
          <p:cNvSpPr/>
          <p:nvPr/>
        </p:nvSpPr>
        <p:spPr bwMode="white">
          <a:xfrm>
            <a:off x="5548760" y="1284190"/>
            <a:ext cx="409388" cy="285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439B7D-196F-4B8B-7B0F-6C30CFD1589A}"/>
              </a:ext>
            </a:extLst>
          </p:cNvPr>
          <p:cNvSpPr/>
          <p:nvPr/>
        </p:nvSpPr>
        <p:spPr bwMode="white">
          <a:xfrm>
            <a:off x="9290380" y="1284190"/>
            <a:ext cx="409388" cy="285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61B584-08E5-CF77-DB1C-582D2F246A7A}"/>
              </a:ext>
            </a:extLst>
          </p:cNvPr>
          <p:cNvSpPr/>
          <p:nvPr/>
        </p:nvSpPr>
        <p:spPr bwMode="white">
          <a:xfrm>
            <a:off x="1807140" y="2017826"/>
            <a:ext cx="409388" cy="285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461720-3A93-A2FF-75E5-EC7CEAD277A0}"/>
              </a:ext>
            </a:extLst>
          </p:cNvPr>
          <p:cNvSpPr/>
          <p:nvPr/>
        </p:nvSpPr>
        <p:spPr bwMode="white">
          <a:xfrm>
            <a:off x="9280859" y="2017826"/>
            <a:ext cx="418909" cy="285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CD9CDC-EE2B-9F21-5A89-877147E55300}"/>
              </a:ext>
            </a:extLst>
          </p:cNvPr>
          <p:cNvSpPr/>
          <p:nvPr/>
        </p:nvSpPr>
        <p:spPr bwMode="white">
          <a:xfrm>
            <a:off x="1597685" y="3466042"/>
            <a:ext cx="247537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0A6880-9256-A62F-7DA9-E4EACC75E027}"/>
              </a:ext>
            </a:extLst>
          </p:cNvPr>
          <p:cNvSpPr/>
          <p:nvPr/>
        </p:nvSpPr>
        <p:spPr bwMode="white">
          <a:xfrm>
            <a:off x="4168264" y="3466042"/>
            <a:ext cx="161851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E51E37-17BB-9DEC-5A64-F1978E709A03}"/>
              </a:ext>
            </a:extLst>
          </p:cNvPr>
          <p:cNvSpPr/>
          <p:nvPr/>
        </p:nvSpPr>
        <p:spPr bwMode="white">
          <a:xfrm>
            <a:off x="6100958" y="3466042"/>
            <a:ext cx="238016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3B7B3E5-6CE6-C7BD-DB33-F4C1CB57238D}"/>
              </a:ext>
            </a:extLst>
          </p:cNvPr>
          <p:cNvSpPr/>
          <p:nvPr/>
        </p:nvSpPr>
        <p:spPr bwMode="white">
          <a:xfrm>
            <a:off x="8633454" y="3466042"/>
            <a:ext cx="247536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A069772-581C-2C52-2266-1B5F402B24CD}"/>
              </a:ext>
            </a:extLst>
          </p:cNvPr>
          <p:cNvSpPr/>
          <p:nvPr/>
        </p:nvSpPr>
        <p:spPr bwMode="white">
          <a:xfrm>
            <a:off x="5548760" y="2017826"/>
            <a:ext cx="409388" cy="285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7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1DF430-6C77-E857-20A2-B1FFE50520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2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ECF136-7956-12AD-1B1A-371F58129255}"/>
              </a:ext>
            </a:extLst>
          </p:cNvPr>
          <p:cNvSpPr/>
          <p:nvPr/>
        </p:nvSpPr>
        <p:spPr bwMode="white">
          <a:xfrm>
            <a:off x="2787768" y="1160700"/>
            <a:ext cx="247537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A26DAF-7C72-32A0-8DD4-3CD9B668BD3B}"/>
              </a:ext>
            </a:extLst>
          </p:cNvPr>
          <p:cNvSpPr/>
          <p:nvPr/>
        </p:nvSpPr>
        <p:spPr bwMode="white">
          <a:xfrm>
            <a:off x="6148561" y="1151168"/>
            <a:ext cx="247537" cy="285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75E7D9-1CAA-2640-1BD5-60A2DD25AAEA}"/>
              </a:ext>
            </a:extLst>
          </p:cNvPr>
          <p:cNvSpPr/>
          <p:nvPr/>
        </p:nvSpPr>
        <p:spPr bwMode="white">
          <a:xfrm>
            <a:off x="9528396" y="1160700"/>
            <a:ext cx="161851" cy="2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6537C3-1C1B-F3AE-36EA-96924721DFC4}"/>
              </a:ext>
            </a:extLst>
          </p:cNvPr>
          <p:cNvSpPr/>
          <p:nvPr/>
        </p:nvSpPr>
        <p:spPr bwMode="white">
          <a:xfrm>
            <a:off x="978842" y="2152044"/>
            <a:ext cx="980628" cy="45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D6476C-815D-494D-C820-724A94760A71}"/>
              </a:ext>
            </a:extLst>
          </p:cNvPr>
          <p:cNvSpPr/>
          <p:nvPr/>
        </p:nvSpPr>
        <p:spPr bwMode="white">
          <a:xfrm>
            <a:off x="2245090" y="2152044"/>
            <a:ext cx="1456661" cy="45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9D3CBA-1DA7-C6D9-9131-00A35DC1A5E4}"/>
              </a:ext>
            </a:extLst>
          </p:cNvPr>
          <p:cNvSpPr/>
          <p:nvPr/>
        </p:nvSpPr>
        <p:spPr bwMode="white">
          <a:xfrm>
            <a:off x="4511008" y="2132980"/>
            <a:ext cx="2427768" cy="49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7954E1-9152-945C-CB6A-210DC8441917}"/>
              </a:ext>
            </a:extLst>
          </p:cNvPr>
          <p:cNvSpPr/>
          <p:nvPr/>
        </p:nvSpPr>
        <p:spPr bwMode="white">
          <a:xfrm>
            <a:off x="7681388" y="2132980"/>
            <a:ext cx="2741949" cy="49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4263B63-B541-D63A-9D41-CC96A952EB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8" y="2972089"/>
            <a:ext cx="11520000" cy="3564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8B3F18A-B845-D074-0B2A-7E66A9E5681B}"/>
              </a:ext>
            </a:extLst>
          </p:cNvPr>
          <p:cNvSpPr/>
          <p:nvPr/>
        </p:nvSpPr>
        <p:spPr bwMode="white">
          <a:xfrm>
            <a:off x="1177945" y="3991869"/>
            <a:ext cx="180892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29A6798-9CB3-9534-6590-A3DEB6FFEAB7}"/>
              </a:ext>
            </a:extLst>
          </p:cNvPr>
          <p:cNvSpPr/>
          <p:nvPr/>
        </p:nvSpPr>
        <p:spPr bwMode="white">
          <a:xfrm>
            <a:off x="2101449" y="3991869"/>
            <a:ext cx="266578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58C464E-A40A-29A9-4EBB-9A21BE0850D4}"/>
              </a:ext>
            </a:extLst>
          </p:cNvPr>
          <p:cNvSpPr/>
          <p:nvPr/>
        </p:nvSpPr>
        <p:spPr bwMode="white">
          <a:xfrm>
            <a:off x="2901185" y="3991869"/>
            <a:ext cx="257057" cy="2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D0EA309-65DE-3D5F-22DB-5B3C5E15C170}"/>
              </a:ext>
            </a:extLst>
          </p:cNvPr>
          <p:cNvSpPr/>
          <p:nvPr/>
        </p:nvSpPr>
        <p:spPr bwMode="white">
          <a:xfrm>
            <a:off x="3862771" y="3991869"/>
            <a:ext cx="238016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9E4EB09-69A5-7DD8-1417-94216425C4AF}"/>
              </a:ext>
            </a:extLst>
          </p:cNvPr>
          <p:cNvSpPr/>
          <p:nvPr/>
        </p:nvSpPr>
        <p:spPr bwMode="white">
          <a:xfrm>
            <a:off x="7423499" y="3991869"/>
            <a:ext cx="180892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72DAAC8-F6D9-1218-BF56-EAF81E4BA988}"/>
              </a:ext>
            </a:extLst>
          </p:cNvPr>
          <p:cNvSpPr/>
          <p:nvPr/>
        </p:nvSpPr>
        <p:spPr bwMode="white">
          <a:xfrm>
            <a:off x="8347003" y="3991869"/>
            <a:ext cx="257057" cy="2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C7A59CA-D564-C2AD-1484-AF81DF2EE16F}"/>
              </a:ext>
            </a:extLst>
          </p:cNvPr>
          <p:cNvSpPr/>
          <p:nvPr/>
        </p:nvSpPr>
        <p:spPr bwMode="white">
          <a:xfrm>
            <a:off x="9137218" y="3991869"/>
            <a:ext cx="257058" cy="2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D8EF6DD-0BE0-F934-62C7-29FDC9E979E2}"/>
              </a:ext>
            </a:extLst>
          </p:cNvPr>
          <p:cNvSpPr/>
          <p:nvPr/>
        </p:nvSpPr>
        <p:spPr bwMode="white">
          <a:xfrm>
            <a:off x="10127367" y="3991869"/>
            <a:ext cx="180892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268F7AF-906C-1A27-A360-5A9617F3D5CE}"/>
              </a:ext>
            </a:extLst>
          </p:cNvPr>
          <p:cNvSpPr/>
          <p:nvPr/>
        </p:nvSpPr>
        <p:spPr bwMode="white">
          <a:xfrm>
            <a:off x="1149383" y="4716198"/>
            <a:ext cx="266578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558F665-CABB-1BC7-ADC3-9955CA259DAB}"/>
              </a:ext>
            </a:extLst>
          </p:cNvPr>
          <p:cNvSpPr/>
          <p:nvPr/>
        </p:nvSpPr>
        <p:spPr bwMode="white">
          <a:xfrm>
            <a:off x="2139532" y="4716198"/>
            <a:ext cx="180892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F87872D-C278-47D5-C66E-F54CE28CE5B2}"/>
              </a:ext>
            </a:extLst>
          </p:cNvPr>
          <p:cNvSpPr/>
          <p:nvPr/>
        </p:nvSpPr>
        <p:spPr bwMode="white">
          <a:xfrm>
            <a:off x="2901185" y="4706668"/>
            <a:ext cx="257057" cy="30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3D13386-B8B4-A18E-38CA-DB002593E3DB}"/>
              </a:ext>
            </a:extLst>
          </p:cNvPr>
          <p:cNvSpPr/>
          <p:nvPr/>
        </p:nvSpPr>
        <p:spPr bwMode="white">
          <a:xfrm>
            <a:off x="3862771" y="4716198"/>
            <a:ext cx="247537" cy="2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D23B6CF-4FF7-8CB7-8F28-CC7C865F56A8}"/>
              </a:ext>
            </a:extLst>
          </p:cNvPr>
          <p:cNvSpPr/>
          <p:nvPr/>
        </p:nvSpPr>
        <p:spPr bwMode="white">
          <a:xfrm>
            <a:off x="7394937" y="4706668"/>
            <a:ext cx="257057" cy="30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682B055A-489E-8BCD-5A04-F48D4882A528}"/>
              </a:ext>
            </a:extLst>
          </p:cNvPr>
          <p:cNvSpPr/>
          <p:nvPr/>
        </p:nvSpPr>
        <p:spPr bwMode="white">
          <a:xfrm>
            <a:off x="8347003" y="4716198"/>
            <a:ext cx="266578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52A6C980-F364-CC22-0474-B96FA2936605}"/>
              </a:ext>
            </a:extLst>
          </p:cNvPr>
          <p:cNvSpPr/>
          <p:nvPr/>
        </p:nvSpPr>
        <p:spPr bwMode="white">
          <a:xfrm>
            <a:off x="9137218" y="4716198"/>
            <a:ext cx="276099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B20339A-24CA-EE9E-1D76-EC6CE1245C67}"/>
              </a:ext>
            </a:extLst>
          </p:cNvPr>
          <p:cNvSpPr/>
          <p:nvPr/>
        </p:nvSpPr>
        <p:spPr bwMode="white">
          <a:xfrm>
            <a:off x="10098805" y="4706668"/>
            <a:ext cx="257058" cy="30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ACCCE46-823C-05E5-16D9-A2A6B43DA91E}"/>
              </a:ext>
            </a:extLst>
          </p:cNvPr>
          <p:cNvSpPr/>
          <p:nvPr/>
        </p:nvSpPr>
        <p:spPr bwMode="white">
          <a:xfrm>
            <a:off x="1158904" y="5440528"/>
            <a:ext cx="247537" cy="2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A9705448-B4C4-3F5E-4F67-28DD7C98A715}"/>
              </a:ext>
            </a:extLst>
          </p:cNvPr>
          <p:cNvSpPr/>
          <p:nvPr/>
        </p:nvSpPr>
        <p:spPr bwMode="white">
          <a:xfrm>
            <a:off x="2110970" y="5440528"/>
            <a:ext cx="247537" cy="2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AD1EC070-4770-47B2-0E86-17E17BE77D34}"/>
              </a:ext>
            </a:extLst>
          </p:cNvPr>
          <p:cNvSpPr/>
          <p:nvPr/>
        </p:nvSpPr>
        <p:spPr bwMode="white">
          <a:xfrm>
            <a:off x="2901185" y="5440528"/>
            <a:ext cx="257057" cy="2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B768CF0A-0A52-1BC5-C1BF-F4A4E5ECE642}"/>
              </a:ext>
            </a:extLst>
          </p:cNvPr>
          <p:cNvSpPr/>
          <p:nvPr/>
        </p:nvSpPr>
        <p:spPr bwMode="white">
          <a:xfrm>
            <a:off x="3853251" y="5440528"/>
            <a:ext cx="257057" cy="2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6B1D13AA-7A66-F1D2-DC65-FFA6A0B837A6}"/>
              </a:ext>
            </a:extLst>
          </p:cNvPr>
          <p:cNvSpPr/>
          <p:nvPr/>
        </p:nvSpPr>
        <p:spPr bwMode="white">
          <a:xfrm>
            <a:off x="7404457" y="5440528"/>
            <a:ext cx="247536" cy="2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001B40EF-CC46-6031-2F50-A4A22046416E}"/>
              </a:ext>
            </a:extLst>
          </p:cNvPr>
          <p:cNvSpPr/>
          <p:nvPr/>
        </p:nvSpPr>
        <p:spPr bwMode="white">
          <a:xfrm>
            <a:off x="8385086" y="5440528"/>
            <a:ext cx="171371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65FFDB9D-7996-74F0-BE2C-8800F6D7C24D}"/>
              </a:ext>
            </a:extLst>
          </p:cNvPr>
          <p:cNvSpPr/>
          <p:nvPr/>
        </p:nvSpPr>
        <p:spPr bwMode="white">
          <a:xfrm>
            <a:off x="9137218" y="5440528"/>
            <a:ext cx="276099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A42878C9-5D67-063F-73AC-7B787C97E2A2}"/>
              </a:ext>
            </a:extLst>
          </p:cNvPr>
          <p:cNvSpPr/>
          <p:nvPr/>
        </p:nvSpPr>
        <p:spPr bwMode="white">
          <a:xfrm>
            <a:off x="10098805" y="5440528"/>
            <a:ext cx="257058" cy="2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DBEB400D-44B5-FF43-8619-10BC2E2E2659}"/>
              </a:ext>
            </a:extLst>
          </p:cNvPr>
          <p:cNvSpPr/>
          <p:nvPr/>
        </p:nvSpPr>
        <p:spPr bwMode="white">
          <a:xfrm>
            <a:off x="7671036" y="5974245"/>
            <a:ext cx="2751471" cy="390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3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7A68D8-FEC0-EE2F-7DB1-26C057B201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0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AF606A-33DB-B4CE-8C2D-44B4C73A51ED}"/>
              </a:ext>
            </a:extLst>
          </p:cNvPr>
          <p:cNvSpPr/>
          <p:nvPr/>
        </p:nvSpPr>
        <p:spPr bwMode="white">
          <a:xfrm>
            <a:off x="2502148" y="3279628"/>
            <a:ext cx="257057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BB4D78-999B-E59D-7D2E-A9D394AC3FB2}"/>
              </a:ext>
            </a:extLst>
          </p:cNvPr>
          <p:cNvSpPr/>
          <p:nvPr/>
        </p:nvSpPr>
        <p:spPr bwMode="white">
          <a:xfrm>
            <a:off x="3082909" y="3298711"/>
            <a:ext cx="295140" cy="22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104222-03FF-0334-C921-F159F1A4FEB0}"/>
              </a:ext>
            </a:extLst>
          </p:cNvPr>
          <p:cNvSpPr/>
          <p:nvPr/>
        </p:nvSpPr>
        <p:spPr bwMode="white">
          <a:xfrm>
            <a:off x="3749355" y="3289170"/>
            <a:ext cx="161851" cy="27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8AA265-B7D3-CEA8-29FE-E074FC018465}"/>
              </a:ext>
            </a:extLst>
          </p:cNvPr>
          <p:cNvSpPr/>
          <p:nvPr/>
        </p:nvSpPr>
        <p:spPr bwMode="white">
          <a:xfrm>
            <a:off x="4710942" y="3279628"/>
            <a:ext cx="257057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2EE526-009F-492A-6D71-EC96AA925494}"/>
              </a:ext>
            </a:extLst>
          </p:cNvPr>
          <p:cNvSpPr/>
          <p:nvPr/>
        </p:nvSpPr>
        <p:spPr bwMode="white">
          <a:xfrm>
            <a:off x="7757553" y="3279628"/>
            <a:ext cx="238016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9FA5C4-5028-2AE1-70E3-523D80A375F1}"/>
              </a:ext>
            </a:extLst>
          </p:cNvPr>
          <p:cNvSpPr/>
          <p:nvPr/>
        </p:nvSpPr>
        <p:spPr bwMode="white">
          <a:xfrm>
            <a:off x="8338314" y="3384582"/>
            <a:ext cx="285619" cy="4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E98E96-4CA4-55C8-457F-7F5D08EE8018}"/>
              </a:ext>
            </a:extLst>
          </p:cNvPr>
          <p:cNvSpPr/>
          <p:nvPr/>
        </p:nvSpPr>
        <p:spPr bwMode="white">
          <a:xfrm>
            <a:off x="8966677" y="3279628"/>
            <a:ext cx="247537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61E8A7-9DA1-9D66-B98E-072C12316172}"/>
              </a:ext>
            </a:extLst>
          </p:cNvPr>
          <p:cNvSpPr/>
          <p:nvPr/>
        </p:nvSpPr>
        <p:spPr bwMode="white">
          <a:xfrm>
            <a:off x="9956826" y="3279628"/>
            <a:ext cx="247537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4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8D8ED5-09A8-40B3-AFFE-B941947F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4C954F-355C-8D59-D7A1-98D2E967AEE3}"/>
              </a:ext>
            </a:extLst>
          </p:cNvPr>
          <p:cNvSpPr/>
          <p:nvPr/>
        </p:nvSpPr>
        <p:spPr bwMode="white">
          <a:xfrm>
            <a:off x="1940429" y="2693344"/>
            <a:ext cx="247537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397899-F5F2-0169-A3F1-B3077E96E5CB}"/>
              </a:ext>
            </a:extLst>
          </p:cNvPr>
          <p:cNvSpPr/>
          <p:nvPr/>
        </p:nvSpPr>
        <p:spPr bwMode="white">
          <a:xfrm>
            <a:off x="2521190" y="2798106"/>
            <a:ext cx="285619" cy="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D7E22C-1066-4BE1-34E2-E1B17994F407}"/>
              </a:ext>
            </a:extLst>
          </p:cNvPr>
          <p:cNvSpPr/>
          <p:nvPr/>
        </p:nvSpPr>
        <p:spPr bwMode="white">
          <a:xfrm>
            <a:off x="3178115" y="2693344"/>
            <a:ext cx="161851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F86A4D-681B-2640-2902-8B63B0599812}"/>
              </a:ext>
            </a:extLst>
          </p:cNvPr>
          <p:cNvSpPr/>
          <p:nvPr/>
        </p:nvSpPr>
        <p:spPr bwMode="white">
          <a:xfrm>
            <a:off x="4139702" y="2683820"/>
            <a:ext cx="257057" cy="285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29BCFF-95D3-0391-A39F-EAAA95608084}"/>
              </a:ext>
            </a:extLst>
          </p:cNvPr>
          <p:cNvSpPr/>
          <p:nvPr/>
        </p:nvSpPr>
        <p:spPr bwMode="white">
          <a:xfrm>
            <a:off x="8081256" y="2683820"/>
            <a:ext cx="247537" cy="285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E9B380-CA90-1B96-3A17-A4F1C7E4B6D9}"/>
              </a:ext>
            </a:extLst>
          </p:cNvPr>
          <p:cNvSpPr/>
          <p:nvPr/>
        </p:nvSpPr>
        <p:spPr bwMode="white">
          <a:xfrm>
            <a:off x="9071404" y="2683820"/>
            <a:ext cx="257057" cy="285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F09F4E-8B1D-F055-3D97-5CA5F5E16032}"/>
              </a:ext>
            </a:extLst>
          </p:cNvPr>
          <p:cNvSpPr/>
          <p:nvPr/>
        </p:nvSpPr>
        <p:spPr bwMode="white">
          <a:xfrm>
            <a:off x="6472264" y="3540967"/>
            <a:ext cx="247537" cy="285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62DBE6-E744-DD40-8A61-7109A30019B3}"/>
              </a:ext>
            </a:extLst>
          </p:cNvPr>
          <p:cNvSpPr/>
          <p:nvPr/>
        </p:nvSpPr>
        <p:spPr bwMode="white">
          <a:xfrm>
            <a:off x="7471933" y="3540967"/>
            <a:ext cx="238016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15A93D7-29C4-47F8-A525-C7800C0D5C2C}"/>
              </a:ext>
            </a:extLst>
          </p:cNvPr>
          <p:cNvSpPr/>
          <p:nvPr/>
        </p:nvSpPr>
        <p:spPr bwMode="white">
          <a:xfrm>
            <a:off x="8462082" y="3550491"/>
            <a:ext cx="238016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49F814-D3DF-2EED-0B54-F1A12B90F9B7}"/>
              </a:ext>
            </a:extLst>
          </p:cNvPr>
          <p:cNvSpPr/>
          <p:nvPr/>
        </p:nvSpPr>
        <p:spPr bwMode="white">
          <a:xfrm>
            <a:off x="8880991" y="3502872"/>
            <a:ext cx="2237355" cy="371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7DDF239-5F61-0917-E6A7-4DF0B741464B}"/>
              </a:ext>
            </a:extLst>
          </p:cNvPr>
          <p:cNvSpPr/>
          <p:nvPr/>
        </p:nvSpPr>
        <p:spPr bwMode="white">
          <a:xfrm>
            <a:off x="6472264" y="4350495"/>
            <a:ext cx="247537" cy="285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210A84-F8DE-9C2B-C7FE-BA624EBD5937}"/>
              </a:ext>
            </a:extLst>
          </p:cNvPr>
          <p:cNvSpPr/>
          <p:nvPr/>
        </p:nvSpPr>
        <p:spPr bwMode="white">
          <a:xfrm>
            <a:off x="7471933" y="4350495"/>
            <a:ext cx="238016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CEFE677-0967-6586-4C35-79B0D2698246}"/>
              </a:ext>
            </a:extLst>
          </p:cNvPr>
          <p:cNvSpPr/>
          <p:nvPr/>
        </p:nvSpPr>
        <p:spPr bwMode="white">
          <a:xfrm>
            <a:off x="8452561" y="4350495"/>
            <a:ext cx="247537" cy="285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0104F57-BE37-03A4-2F6C-9D51451FEEFD}"/>
              </a:ext>
            </a:extLst>
          </p:cNvPr>
          <p:cNvSpPr/>
          <p:nvPr/>
        </p:nvSpPr>
        <p:spPr bwMode="white">
          <a:xfrm>
            <a:off x="8880991" y="4321923"/>
            <a:ext cx="2237355" cy="371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7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AAD939-4D9A-E1E3-4DCA-782045D3C9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0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57A227-63C6-477C-9CA4-CD33168AECCC}"/>
              </a:ext>
            </a:extLst>
          </p:cNvPr>
          <p:cNvSpPr/>
          <p:nvPr/>
        </p:nvSpPr>
        <p:spPr bwMode="white">
          <a:xfrm>
            <a:off x="2178446" y="3989821"/>
            <a:ext cx="247537" cy="27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64373F-9099-DBF7-9106-13F07DB739C4}"/>
              </a:ext>
            </a:extLst>
          </p:cNvPr>
          <p:cNvSpPr/>
          <p:nvPr/>
        </p:nvSpPr>
        <p:spPr bwMode="white">
          <a:xfrm>
            <a:off x="2759206" y="4085092"/>
            <a:ext cx="285619" cy="4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78D91C-A5F0-1327-7A9B-D2797DE6006C}"/>
              </a:ext>
            </a:extLst>
          </p:cNvPr>
          <p:cNvSpPr/>
          <p:nvPr/>
        </p:nvSpPr>
        <p:spPr bwMode="white">
          <a:xfrm>
            <a:off x="3387570" y="3980294"/>
            <a:ext cx="247537" cy="285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78C5DE-A04C-0404-7277-24F40D7902AA}"/>
              </a:ext>
            </a:extLst>
          </p:cNvPr>
          <p:cNvSpPr/>
          <p:nvPr/>
        </p:nvSpPr>
        <p:spPr bwMode="white">
          <a:xfrm>
            <a:off x="4377719" y="3980294"/>
            <a:ext cx="247537" cy="285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A728AE-C2E1-4E7A-26E2-3E6E840598E3}"/>
              </a:ext>
            </a:extLst>
          </p:cNvPr>
          <p:cNvSpPr/>
          <p:nvPr/>
        </p:nvSpPr>
        <p:spPr bwMode="white">
          <a:xfrm>
            <a:off x="7690909" y="3989821"/>
            <a:ext cx="238016" cy="27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50288C-88BD-1F12-77B6-5AAFA75B9BAE}"/>
              </a:ext>
            </a:extLst>
          </p:cNvPr>
          <p:cNvSpPr/>
          <p:nvPr/>
        </p:nvSpPr>
        <p:spPr bwMode="white">
          <a:xfrm>
            <a:off x="8271669" y="4085092"/>
            <a:ext cx="285619" cy="4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E2FF7A-70CD-CC49-BE44-AD5D92F3AA40}"/>
              </a:ext>
            </a:extLst>
          </p:cNvPr>
          <p:cNvSpPr/>
          <p:nvPr/>
        </p:nvSpPr>
        <p:spPr bwMode="white">
          <a:xfrm>
            <a:off x="8890512" y="3980294"/>
            <a:ext cx="266579" cy="285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478C91D-AC95-5A0F-5879-F4298545627C}"/>
              </a:ext>
            </a:extLst>
          </p:cNvPr>
          <p:cNvSpPr/>
          <p:nvPr/>
        </p:nvSpPr>
        <p:spPr bwMode="white">
          <a:xfrm>
            <a:off x="9918743" y="3989821"/>
            <a:ext cx="161851" cy="27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4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21DF5A-1F7A-4D97-F3C1-34A05386ED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5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99A937-725E-D63E-9B87-58052846E9B8}"/>
              </a:ext>
            </a:extLst>
          </p:cNvPr>
          <p:cNvSpPr/>
          <p:nvPr/>
        </p:nvSpPr>
        <p:spPr bwMode="white">
          <a:xfrm>
            <a:off x="2178446" y="3942819"/>
            <a:ext cx="247537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96C671-8A2F-EBA7-A3F9-BC8E7C3531C1}"/>
              </a:ext>
            </a:extLst>
          </p:cNvPr>
          <p:cNvSpPr/>
          <p:nvPr/>
        </p:nvSpPr>
        <p:spPr bwMode="white">
          <a:xfrm>
            <a:off x="2759206" y="4038107"/>
            <a:ext cx="285619" cy="47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2071F6-926A-851C-8841-39976182DB4E}"/>
              </a:ext>
            </a:extLst>
          </p:cNvPr>
          <p:cNvSpPr/>
          <p:nvPr/>
        </p:nvSpPr>
        <p:spPr bwMode="white">
          <a:xfrm>
            <a:off x="3397090" y="3933290"/>
            <a:ext cx="238016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524E30-40B4-523C-F5EC-388ED75A3E35}"/>
              </a:ext>
            </a:extLst>
          </p:cNvPr>
          <p:cNvSpPr/>
          <p:nvPr/>
        </p:nvSpPr>
        <p:spPr bwMode="white">
          <a:xfrm>
            <a:off x="4377719" y="3933290"/>
            <a:ext cx="257057" cy="285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CB8354-6D4C-5004-40E2-89C2F9BAF03F}"/>
              </a:ext>
            </a:extLst>
          </p:cNvPr>
          <p:cNvSpPr/>
          <p:nvPr/>
        </p:nvSpPr>
        <p:spPr bwMode="white">
          <a:xfrm>
            <a:off x="7652826" y="3933290"/>
            <a:ext cx="247537" cy="285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3E9CA3-C9C4-9EA7-17FA-D03129FF91BA}"/>
              </a:ext>
            </a:extLst>
          </p:cNvPr>
          <p:cNvSpPr/>
          <p:nvPr/>
        </p:nvSpPr>
        <p:spPr bwMode="white">
          <a:xfrm>
            <a:off x="8243107" y="4038107"/>
            <a:ext cx="276099" cy="47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8FC2218-4A4A-0DE2-0F75-E996642D00C5}"/>
              </a:ext>
            </a:extLst>
          </p:cNvPr>
          <p:cNvSpPr/>
          <p:nvPr/>
        </p:nvSpPr>
        <p:spPr bwMode="white">
          <a:xfrm>
            <a:off x="8871471" y="3933290"/>
            <a:ext cx="238016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C11B1F-8E84-FE67-58EF-C68F8A7FDE1F}"/>
              </a:ext>
            </a:extLst>
          </p:cNvPr>
          <p:cNvSpPr/>
          <p:nvPr/>
        </p:nvSpPr>
        <p:spPr bwMode="white">
          <a:xfrm>
            <a:off x="9880661" y="3942819"/>
            <a:ext cx="171371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722EB2-F9F8-FB75-3AD9-F74E5BB1F99B}"/>
              </a:ext>
            </a:extLst>
          </p:cNvPr>
          <p:cNvSpPr/>
          <p:nvPr/>
        </p:nvSpPr>
        <p:spPr bwMode="white">
          <a:xfrm>
            <a:off x="2207008" y="4619362"/>
            <a:ext cx="2227834" cy="371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8BBFB6-1B1A-EE3F-C5D3-5AB58721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71" y="2824238"/>
            <a:ext cx="4742857" cy="12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2A8202-9DAF-7095-AF18-D3E6262D53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8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925E21-64FB-FC9C-E3A7-F0771FBE101F}"/>
              </a:ext>
            </a:extLst>
          </p:cNvPr>
          <p:cNvSpPr/>
          <p:nvPr/>
        </p:nvSpPr>
        <p:spPr bwMode="white">
          <a:xfrm>
            <a:off x="1864264" y="3292378"/>
            <a:ext cx="247537" cy="285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163B7B-BC98-45F4-AA0C-A73BB1EF9380}"/>
              </a:ext>
            </a:extLst>
          </p:cNvPr>
          <p:cNvSpPr/>
          <p:nvPr/>
        </p:nvSpPr>
        <p:spPr bwMode="white">
          <a:xfrm>
            <a:off x="3796958" y="3292378"/>
            <a:ext cx="247537" cy="27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0507B8-B9F5-C6D9-964B-4DB2A68AABDE}"/>
              </a:ext>
            </a:extLst>
          </p:cNvPr>
          <p:cNvSpPr/>
          <p:nvPr/>
        </p:nvSpPr>
        <p:spPr bwMode="white">
          <a:xfrm>
            <a:off x="6891173" y="3292378"/>
            <a:ext cx="247537" cy="285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B7EA7C-28E0-614A-DF96-226276597800}"/>
              </a:ext>
            </a:extLst>
          </p:cNvPr>
          <p:cNvSpPr/>
          <p:nvPr/>
        </p:nvSpPr>
        <p:spPr bwMode="white">
          <a:xfrm>
            <a:off x="1588165" y="4082597"/>
            <a:ext cx="247537" cy="27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184CC9-5FA5-88F4-2851-A53F5BB4C0E4}"/>
              </a:ext>
            </a:extLst>
          </p:cNvPr>
          <p:cNvSpPr/>
          <p:nvPr/>
        </p:nvSpPr>
        <p:spPr bwMode="white">
          <a:xfrm>
            <a:off x="2587834" y="4082597"/>
            <a:ext cx="238016" cy="27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E51ABA-D6F8-C268-6BFF-3464C75B3FBE}"/>
              </a:ext>
            </a:extLst>
          </p:cNvPr>
          <p:cNvSpPr/>
          <p:nvPr/>
        </p:nvSpPr>
        <p:spPr bwMode="white">
          <a:xfrm>
            <a:off x="3577983" y="4082597"/>
            <a:ext cx="247537" cy="27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893CFF4-7CA1-9551-37D4-95219F2953D1}"/>
              </a:ext>
            </a:extLst>
          </p:cNvPr>
          <p:cNvSpPr/>
          <p:nvPr/>
        </p:nvSpPr>
        <p:spPr bwMode="white">
          <a:xfrm>
            <a:off x="6091438" y="4044514"/>
            <a:ext cx="2189752" cy="361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8FD858-6CEA-7A0F-98FB-7360FF92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61565D-1608-4680-4446-902E8F828FCE}"/>
              </a:ext>
            </a:extLst>
          </p:cNvPr>
          <p:cNvSpPr/>
          <p:nvPr/>
        </p:nvSpPr>
        <p:spPr bwMode="white">
          <a:xfrm>
            <a:off x="7690909" y="1455737"/>
            <a:ext cx="285619" cy="219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2031B7-1D4C-E8BE-39D8-D6E6D1570983}"/>
              </a:ext>
            </a:extLst>
          </p:cNvPr>
          <p:cNvSpPr/>
          <p:nvPr/>
        </p:nvSpPr>
        <p:spPr bwMode="white">
          <a:xfrm>
            <a:off x="7338644" y="1779694"/>
            <a:ext cx="999670" cy="2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B1036A-AA42-1E79-3FED-9F7AA4C5475A}"/>
              </a:ext>
            </a:extLst>
          </p:cNvPr>
          <p:cNvSpPr/>
          <p:nvPr/>
        </p:nvSpPr>
        <p:spPr bwMode="white">
          <a:xfrm>
            <a:off x="10090115" y="1732053"/>
            <a:ext cx="247537" cy="285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E1DBC5-0FFE-AC59-F7C4-4B57D51DCF5C}"/>
              </a:ext>
            </a:extLst>
          </p:cNvPr>
          <p:cNvSpPr/>
          <p:nvPr/>
        </p:nvSpPr>
        <p:spPr bwMode="white">
          <a:xfrm>
            <a:off x="7338644" y="2113179"/>
            <a:ext cx="999670" cy="2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EAB6C6-37F9-6981-CFB4-98529E9D5B9D}"/>
              </a:ext>
            </a:extLst>
          </p:cNvPr>
          <p:cNvSpPr/>
          <p:nvPr/>
        </p:nvSpPr>
        <p:spPr bwMode="white">
          <a:xfrm>
            <a:off x="7481454" y="3399479"/>
            <a:ext cx="733090" cy="25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395B31-C0E4-66AE-78AC-E0428029DF3F}"/>
              </a:ext>
            </a:extLst>
          </p:cNvPr>
          <p:cNvSpPr/>
          <p:nvPr/>
        </p:nvSpPr>
        <p:spPr bwMode="white">
          <a:xfrm>
            <a:off x="10090115" y="3580514"/>
            <a:ext cx="247537" cy="27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2C9ED7-0F43-B73E-43EA-6BFE1D1E4AED}"/>
              </a:ext>
            </a:extLst>
          </p:cNvPr>
          <p:cNvSpPr/>
          <p:nvPr/>
        </p:nvSpPr>
        <p:spPr bwMode="white">
          <a:xfrm>
            <a:off x="7481454" y="3818717"/>
            <a:ext cx="733090" cy="25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1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E11E17-0E0F-1F78-8CCA-0B0015E565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F96B25-BB38-9BB1-7257-1125366D10D5}"/>
              </a:ext>
            </a:extLst>
          </p:cNvPr>
          <p:cNvSpPr/>
          <p:nvPr/>
        </p:nvSpPr>
        <p:spPr bwMode="white">
          <a:xfrm>
            <a:off x="2959140" y="2921262"/>
            <a:ext cx="238016" cy="285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43E89A-3003-D554-3E9E-BC0DF84042B1}"/>
              </a:ext>
            </a:extLst>
          </p:cNvPr>
          <p:cNvSpPr/>
          <p:nvPr/>
        </p:nvSpPr>
        <p:spPr bwMode="white">
          <a:xfrm>
            <a:off x="7510016" y="2921262"/>
            <a:ext cx="247537" cy="285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4E2493-854C-6D94-B8F8-D9642ADF3EAC}"/>
              </a:ext>
            </a:extLst>
          </p:cNvPr>
          <p:cNvSpPr/>
          <p:nvPr/>
        </p:nvSpPr>
        <p:spPr bwMode="white">
          <a:xfrm>
            <a:off x="1407272" y="3806754"/>
            <a:ext cx="238016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011493-39C2-8734-E6BB-24D983484B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0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C2BE3D-0F7B-D8B1-4052-192EA95F5738}"/>
              </a:ext>
            </a:extLst>
          </p:cNvPr>
          <p:cNvSpPr/>
          <p:nvPr/>
        </p:nvSpPr>
        <p:spPr bwMode="white">
          <a:xfrm>
            <a:off x="8804826" y="1169374"/>
            <a:ext cx="428429" cy="342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145195-2F60-9DF7-9E6C-749E7F096C07}"/>
              </a:ext>
            </a:extLst>
          </p:cNvPr>
          <p:cNvSpPr/>
          <p:nvPr/>
        </p:nvSpPr>
        <p:spPr bwMode="white">
          <a:xfrm>
            <a:off x="8804826" y="1712131"/>
            <a:ext cx="418909" cy="342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2645EE-264E-4526-0491-AB18846B0906}"/>
              </a:ext>
            </a:extLst>
          </p:cNvPr>
          <p:cNvSpPr/>
          <p:nvPr/>
        </p:nvSpPr>
        <p:spPr bwMode="white">
          <a:xfrm>
            <a:off x="8814347" y="2283454"/>
            <a:ext cx="409388" cy="361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B74F95-8FAA-C6F6-67FE-EFE73F60DDC9}"/>
              </a:ext>
            </a:extLst>
          </p:cNvPr>
          <p:cNvSpPr/>
          <p:nvPr/>
        </p:nvSpPr>
        <p:spPr bwMode="white">
          <a:xfrm>
            <a:off x="8814347" y="2959519"/>
            <a:ext cx="409388" cy="35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0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B7E35B-7249-3A86-2450-1B05D86BAD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8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BF234D-AB0B-5F7E-29C2-07D1EDC8F4D2}"/>
              </a:ext>
            </a:extLst>
          </p:cNvPr>
          <p:cNvSpPr/>
          <p:nvPr/>
        </p:nvSpPr>
        <p:spPr bwMode="white">
          <a:xfrm>
            <a:off x="6224727" y="1485210"/>
            <a:ext cx="428429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9725DA-ABD7-28C5-B84C-ABA3A6D6068A}"/>
              </a:ext>
            </a:extLst>
          </p:cNvPr>
          <p:cNvSpPr/>
          <p:nvPr/>
        </p:nvSpPr>
        <p:spPr bwMode="white">
          <a:xfrm>
            <a:off x="1778578" y="3678416"/>
            <a:ext cx="428429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4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26E1C9-BDFB-52A9-3372-85051DCA32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9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1E0015-5D85-2088-2EF0-5742203B4491}"/>
              </a:ext>
            </a:extLst>
          </p:cNvPr>
          <p:cNvSpPr/>
          <p:nvPr/>
        </p:nvSpPr>
        <p:spPr bwMode="white">
          <a:xfrm>
            <a:off x="9556958" y="474471"/>
            <a:ext cx="428429" cy="372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CC54C6-E80F-357A-6994-FEE1B4543E37}"/>
              </a:ext>
            </a:extLst>
          </p:cNvPr>
          <p:cNvSpPr/>
          <p:nvPr/>
        </p:nvSpPr>
        <p:spPr bwMode="white">
          <a:xfrm>
            <a:off x="2368859" y="1819513"/>
            <a:ext cx="428429" cy="381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995CF3D-D089-60C6-DD56-E497C64C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56618"/>
            <a:ext cx="11520000" cy="2733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1058AC-7F60-BA28-FE30-5D3DA0416DBF}"/>
              </a:ext>
            </a:extLst>
          </p:cNvPr>
          <p:cNvSpPr/>
          <p:nvPr/>
        </p:nvSpPr>
        <p:spPr bwMode="white">
          <a:xfrm>
            <a:off x="1197818" y="4789992"/>
            <a:ext cx="428429" cy="371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343593-C20C-2C5C-B5CE-251F5072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6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216FEF-08D1-0CF9-AB1F-849ABB8DEA3C}"/>
              </a:ext>
            </a:extLst>
          </p:cNvPr>
          <p:cNvSpPr/>
          <p:nvPr/>
        </p:nvSpPr>
        <p:spPr bwMode="white">
          <a:xfrm>
            <a:off x="2054677" y="1522245"/>
            <a:ext cx="247537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1C9AC3-B59E-3F72-6DBC-BF7E4213597B}"/>
              </a:ext>
            </a:extLst>
          </p:cNvPr>
          <p:cNvSpPr/>
          <p:nvPr/>
        </p:nvSpPr>
        <p:spPr bwMode="white">
          <a:xfrm>
            <a:off x="4758545" y="1512718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AE1C25-7905-566A-AB0E-E871349E0722}"/>
              </a:ext>
            </a:extLst>
          </p:cNvPr>
          <p:cNvSpPr/>
          <p:nvPr/>
        </p:nvSpPr>
        <p:spPr bwMode="white">
          <a:xfrm>
            <a:off x="7462413" y="1512718"/>
            <a:ext cx="266578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98CBF6-14F8-791B-A1FA-C5097C21E046}"/>
              </a:ext>
            </a:extLst>
          </p:cNvPr>
          <p:cNvSpPr/>
          <p:nvPr/>
        </p:nvSpPr>
        <p:spPr bwMode="white">
          <a:xfrm>
            <a:off x="10175801" y="1522245"/>
            <a:ext cx="247537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293966-B630-B001-FBA7-1507C2DA4F4D}"/>
              </a:ext>
            </a:extLst>
          </p:cNvPr>
          <p:cNvSpPr/>
          <p:nvPr/>
        </p:nvSpPr>
        <p:spPr bwMode="white">
          <a:xfrm>
            <a:off x="2073719" y="2179580"/>
            <a:ext cx="171371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96F071-A637-7E0B-C0A4-AE657F10A09D}"/>
              </a:ext>
            </a:extLst>
          </p:cNvPr>
          <p:cNvSpPr/>
          <p:nvPr/>
        </p:nvSpPr>
        <p:spPr bwMode="white">
          <a:xfrm>
            <a:off x="4758545" y="2179580"/>
            <a:ext cx="247537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42675F-88CF-D2DF-A2A2-C3429C81C17E}"/>
              </a:ext>
            </a:extLst>
          </p:cNvPr>
          <p:cNvSpPr/>
          <p:nvPr/>
        </p:nvSpPr>
        <p:spPr bwMode="white">
          <a:xfrm>
            <a:off x="7462413" y="2179580"/>
            <a:ext cx="247537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07CD5D9-3E4A-5AB7-D6B3-53E5BB2C5DA2}"/>
              </a:ext>
            </a:extLst>
          </p:cNvPr>
          <p:cNvSpPr/>
          <p:nvPr/>
        </p:nvSpPr>
        <p:spPr bwMode="white">
          <a:xfrm>
            <a:off x="10204363" y="2179580"/>
            <a:ext cx="161852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8A55655-8783-8FAF-DD3A-235AC5796658}"/>
              </a:ext>
            </a:extLst>
          </p:cNvPr>
          <p:cNvSpPr/>
          <p:nvPr/>
        </p:nvSpPr>
        <p:spPr bwMode="white">
          <a:xfrm>
            <a:off x="2073719" y="2836916"/>
            <a:ext cx="171371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41A3E9E-EBF7-643A-BDB3-5519B64EC44E}"/>
              </a:ext>
            </a:extLst>
          </p:cNvPr>
          <p:cNvSpPr/>
          <p:nvPr/>
        </p:nvSpPr>
        <p:spPr bwMode="white">
          <a:xfrm>
            <a:off x="4758545" y="2836916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72B521C-D95E-68A2-F0E1-349AD352648D}"/>
              </a:ext>
            </a:extLst>
          </p:cNvPr>
          <p:cNvSpPr/>
          <p:nvPr/>
        </p:nvSpPr>
        <p:spPr bwMode="white">
          <a:xfrm>
            <a:off x="7462413" y="2836916"/>
            <a:ext cx="266578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BF42CC5-C62F-F79F-638F-85F2A9DECB1E}"/>
              </a:ext>
            </a:extLst>
          </p:cNvPr>
          <p:cNvSpPr/>
          <p:nvPr/>
        </p:nvSpPr>
        <p:spPr bwMode="white">
          <a:xfrm>
            <a:off x="10175801" y="2836916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2023-07-20T00:26:43Z</dcterms:created>
  <dcterms:modified xsi:type="dcterms:W3CDTF">2024-07-24T15:43:56Z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