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4" d="100"/>
          <a:sy n="64" d="100"/>
        </p:scale>
        <p:origin x="5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FDAEA316-512D-293A-05CF-31D389C3C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24" y="2540186"/>
            <a:ext cx="1980952" cy="75238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860B8D4-A450-15F0-A7F5-6E8C94A97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000" y="3617811"/>
            <a:ext cx="4800000" cy="6476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CB6990B-D7A1-F5F8-AE87-F733A33D08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85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4FF1FF2-460E-A50F-0196-9A945AD9C9DB}"/>
              </a:ext>
            </a:extLst>
          </p:cNvPr>
          <p:cNvSpPr/>
          <p:nvPr/>
        </p:nvSpPr>
        <p:spPr bwMode="white">
          <a:xfrm>
            <a:off x="3977851" y="1445600"/>
            <a:ext cx="247537" cy="266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6DB401E-DA64-76FA-A2B1-D37B3FB83FD1}"/>
              </a:ext>
            </a:extLst>
          </p:cNvPr>
          <p:cNvSpPr/>
          <p:nvPr/>
        </p:nvSpPr>
        <p:spPr bwMode="white">
          <a:xfrm>
            <a:off x="8642975" y="1407509"/>
            <a:ext cx="390346" cy="352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0C286A8-B213-D4EF-283F-0AFB93F212E3}"/>
              </a:ext>
            </a:extLst>
          </p:cNvPr>
          <p:cNvSpPr/>
          <p:nvPr/>
        </p:nvSpPr>
        <p:spPr bwMode="white">
          <a:xfrm>
            <a:off x="10080595" y="2312176"/>
            <a:ext cx="399867" cy="323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8062042-AEBE-C51F-F888-50A4312E4BE4}"/>
              </a:ext>
            </a:extLst>
          </p:cNvPr>
          <p:cNvSpPr/>
          <p:nvPr/>
        </p:nvSpPr>
        <p:spPr bwMode="white">
          <a:xfrm>
            <a:off x="10080595" y="3043004"/>
            <a:ext cx="399867" cy="445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C320CDA-8650-836F-307B-152E01519D6F}"/>
              </a:ext>
            </a:extLst>
          </p:cNvPr>
          <p:cNvSpPr/>
          <p:nvPr/>
        </p:nvSpPr>
        <p:spPr bwMode="white">
          <a:xfrm>
            <a:off x="10071074" y="4045328"/>
            <a:ext cx="409388" cy="333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44CD163B-AE0A-785E-130D-EDF5B45D1989}"/>
              </a:ext>
            </a:extLst>
          </p:cNvPr>
          <p:cNvSpPr/>
          <p:nvPr/>
        </p:nvSpPr>
        <p:spPr bwMode="white">
          <a:xfrm>
            <a:off x="10080595" y="5026178"/>
            <a:ext cx="390346" cy="333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832821E-803B-8B9D-B9E6-32A196832A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541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642206C-6550-4C2B-90FA-947FE2A10D82}"/>
              </a:ext>
            </a:extLst>
          </p:cNvPr>
          <p:cNvSpPr/>
          <p:nvPr/>
        </p:nvSpPr>
        <p:spPr bwMode="white">
          <a:xfrm>
            <a:off x="1483438" y="2697538"/>
            <a:ext cx="9168396" cy="629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54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251FDB2-93A1-CBC1-55AF-7EBA0106E3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90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6BFD05C-E525-D5F0-E204-7495824E006F}"/>
              </a:ext>
            </a:extLst>
          </p:cNvPr>
          <p:cNvSpPr/>
          <p:nvPr/>
        </p:nvSpPr>
        <p:spPr bwMode="white">
          <a:xfrm>
            <a:off x="1626247" y="1666845"/>
            <a:ext cx="142809" cy="324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9B13A5D-C753-53A9-5884-B9C7B7166C61}"/>
              </a:ext>
            </a:extLst>
          </p:cNvPr>
          <p:cNvSpPr/>
          <p:nvPr/>
        </p:nvSpPr>
        <p:spPr bwMode="white">
          <a:xfrm>
            <a:off x="7195834" y="1933938"/>
            <a:ext cx="304661" cy="1144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850C628-ED9E-C6DF-A4FF-C46CE1B426AD}"/>
              </a:ext>
            </a:extLst>
          </p:cNvPr>
          <p:cNvSpPr/>
          <p:nvPr/>
        </p:nvSpPr>
        <p:spPr bwMode="white">
          <a:xfrm>
            <a:off x="4415801" y="2048406"/>
            <a:ext cx="218975" cy="238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DB8A4E4-B03F-E91A-02CF-17DACC34E420}"/>
              </a:ext>
            </a:extLst>
          </p:cNvPr>
          <p:cNvSpPr/>
          <p:nvPr/>
        </p:nvSpPr>
        <p:spPr bwMode="white">
          <a:xfrm>
            <a:off x="10337652" y="2067484"/>
            <a:ext cx="133289" cy="324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1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D16BA4E-4950-905B-02D6-DFCF608473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12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9F62245-8206-1988-ED27-691AE12E9DCB}"/>
              </a:ext>
            </a:extLst>
          </p:cNvPr>
          <p:cNvSpPr/>
          <p:nvPr/>
        </p:nvSpPr>
        <p:spPr bwMode="white">
          <a:xfrm>
            <a:off x="10356695" y="2037759"/>
            <a:ext cx="523636" cy="486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EB0D549-3765-2C2B-0E9F-C07E0D39336A}"/>
              </a:ext>
            </a:extLst>
          </p:cNvPr>
          <p:cNvSpPr/>
          <p:nvPr/>
        </p:nvSpPr>
        <p:spPr bwMode="white">
          <a:xfrm>
            <a:off x="10356694" y="2638321"/>
            <a:ext cx="514115" cy="457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A130851-4B30-2E28-5920-BA5DA65D9E0E}"/>
              </a:ext>
            </a:extLst>
          </p:cNvPr>
          <p:cNvSpPr/>
          <p:nvPr/>
        </p:nvSpPr>
        <p:spPr bwMode="white">
          <a:xfrm>
            <a:off x="10356694" y="3210285"/>
            <a:ext cx="523636" cy="467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F86A9D9E-F7A5-6324-94E5-795B27F31AD4}"/>
              </a:ext>
            </a:extLst>
          </p:cNvPr>
          <p:cNvSpPr/>
          <p:nvPr/>
        </p:nvSpPr>
        <p:spPr bwMode="white">
          <a:xfrm>
            <a:off x="10925106" y="2037758"/>
            <a:ext cx="523636" cy="486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75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4</cp:revision>
  <dcterms:created xsi:type="dcterms:W3CDTF">2023-07-20T00:26:43Z</dcterms:created>
  <dcterms:modified xsi:type="dcterms:W3CDTF">2024-07-25T16:05:56Z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