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BD492C-33E8-F6C2-455A-594C2FD2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24" y="2540186"/>
            <a:ext cx="1980952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D3DED1-2E8B-DC5A-6FA5-5E5BC521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381" y="3599192"/>
            <a:ext cx="4895238" cy="6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5C3F89-C5E9-18BE-3E4F-76DC4F15A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5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1449A1-2B92-A369-006A-C1EDDDDBFB1C}"/>
              </a:ext>
            </a:extLst>
          </p:cNvPr>
          <p:cNvSpPr/>
          <p:nvPr/>
        </p:nvSpPr>
        <p:spPr bwMode="white">
          <a:xfrm>
            <a:off x="9671206" y="2466109"/>
            <a:ext cx="1142479" cy="600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EB936A-6A27-CF42-AD01-D0F372656CB4}"/>
              </a:ext>
            </a:extLst>
          </p:cNvPr>
          <p:cNvSpPr/>
          <p:nvPr/>
        </p:nvSpPr>
        <p:spPr bwMode="white">
          <a:xfrm>
            <a:off x="9671206" y="3467319"/>
            <a:ext cx="1142479" cy="352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475688-1E6C-7B52-2F97-4749882084B9}"/>
              </a:ext>
            </a:extLst>
          </p:cNvPr>
          <p:cNvSpPr/>
          <p:nvPr/>
        </p:nvSpPr>
        <p:spPr bwMode="white">
          <a:xfrm>
            <a:off x="9852099" y="4220320"/>
            <a:ext cx="780694" cy="352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A80FCA-A803-0AF1-DA25-5D8BEA53B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DFA4899-4C6B-025A-9340-D2B03F8CCAF4}"/>
              </a:ext>
            </a:extLst>
          </p:cNvPr>
          <p:cNvSpPr/>
          <p:nvPr/>
        </p:nvSpPr>
        <p:spPr bwMode="white">
          <a:xfrm>
            <a:off x="1121652" y="2557472"/>
            <a:ext cx="342743" cy="40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9574A1-8FFB-6BA9-20C0-6F589E2E34DE}"/>
              </a:ext>
            </a:extLst>
          </p:cNvPr>
          <p:cNvSpPr/>
          <p:nvPr/>
        </p:nvSpPr>
        <p:spPr bwMode="white">
          <a:xfrm>
            <a:off x="2673520" y="2585183"/>
            <a:ext cx="352264" cy="28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B061EB-7BDA-D95D-C9ED-9E73CAAE4140}"/>
              </a:ext>
            </a:extLst>
          </p:cNvPr>
          <p:cNvSpPr/>
          <p:nvPr/>
        </p:nvSpPr>
        <p:spPr bwMode="white">
          <a:xfrm>
            <a:off x="4234909" y="2529762"/>
            <a:ext cx="342743" cy="40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CCD014-5F41-7253-DB36-7FAFF837C2D3}"/>
              </a:ext>
            </a:extLst>
          </p:cNvPr>
          <p:cNvSpPr/>
          <p:nvPr/>
        </p:nvSpPr>
        <p:spPr bwMode="white">
          <a:xfrm>
            <a:off x="5796297" y="2543617"/>
            <a:ext cx="333223" cy="40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027FAB-4740-84E8-3F75-C6E037544D3F}"/>
              </a:ext>
            </a:extLst>
          </p:cNvPr>
          <p:cNvSpPr/>
          <p:nvPr/>
        </p:nvSpPr>
        <p:spPr bwMode="white">
          <a:xfrm>
            <a:off x="7348165" y="2585183"/>
            <a:ext cx="342742" cy="28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AA1D39-63FC-28BD-42A7-0E816D1505C3}"/>
              </a:ext>
            </a:extLst>
          </p:cNvPr>
          <p:cNvSpPr/>
          <p:nvPr/>
        </p:nvSpPr>
        <p:spPr bwMode="white">
          <a:xfrm>
            <a:off x="8909553" y="2543617"/>
            <a:ext cx="333223" cy="36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9DDF75C-BDEF-AFE3-1D66-96C27E16CDD6}"/>
              </a:ext>
            </a:extLst>
          </p:cNvPr>
          <p:cNvSpPr/>
          <p:nvPr/>
        </p:nvSpPr>
        <p:spPr bwMode="white">
          <a:xfrm>
            <a:off x="10461421" y="2529762"/>
            <a:ext cx="342743" cy="40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3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CC81E1-A8BB-74BB-B384-3DE071DC2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7B19D2-EAC9-36FA-56A7-07B374C4CCC3}"/>
              </a:ext>
            </a:extLst>
          </p:cNvPr>
          <p:cNvSpPr/>
          <p:nvPr/>
        </p:nvSpPr>
        <p:spPr bwMode="white">
          <a:xfrm>
            <a:off x="2835371" y="3045714"/>
            <a:ext cx="1142479" cy="361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DBF496-6B41-A9A5-4420-B65709E81743}"/>
              </a:ext>
            </a:extLst>
          </p:cNvPr>
          <p:cNvSpPr/>
          <p:nvPr/>
        </p:nvSpPr>
        <p:spPr bwMode="white">
          <a:xfrm>
            <a:off x="6120000" y="3045714"/>
            <a:ext cx="1504264" cy="361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64CC6A-8F87-6037-DBED-62EC76F5E627}"/>
              </a:ext>
            </a:extLst>
          </p:cNvPr>
          <p:cNvSpPr/>
          <p:nvPr/>
        </p:nvSpPr>
        <p:spPr bwMode="white">
          <a:xfrm>
            <a:off x="9766413" y="3045714"/>
            <a:ext cx="1142479" cy="361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26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D5D776-5E7D-A195-DCA3-2D0107D39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3F465D-DE91-95CF-C315-21235FDF1048}"/>
              </a:ext>
            </a:extLst>
          </p:cNvPr>
          <p:cNvSpPr/>
          <p:nvPr/>
        </p:nvSpPr>
        <p:spPr bwMode="white">
          <a:xfrm>
            <a:off x="2464066" y="3657600"/>
            <a:ext cx="3133170" cy="531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FAB718-C394-D424-905D-5E90A41FCC4F}"/>
              </a:ext>
            </a:extLst>
          </p:cNvPr>
          <p:cNvSpPr/>
          <p:nvPr/>
        </p:nvSpPr>
        <p:spPr bwMode="white">
          <a:xfrm>
            <a:off x="8449079" y="3671456"/>
            <a:ext cx="2786957" cy="51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84388B-30C3-7EAE-FB81-CAF5BC1866B1}"/>
              </a:ext>
            </a:extLst>
          </p:cNvPr>
          <p:cNvSpPr/>
          <p:nvPr/>
        </p:nvSpPr>
        <p:spPr bwMode="white">
          <a:xfrm>
            <a:off x="2418165" y="4248992"/>
            <a:ext cx="2943543" cy="531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1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