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45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C7A0A0B-C997-8832-88E8-5BBD1889D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24" y="2540186"/>
            <a:ext cx="1980952" cy="7523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B9383E-C741-B5F2-E001-3F978B716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000" y="3632528"/>
            <a:ext cx="4800000" cy="5904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311FF1-E23D-30D5-2171-FC4DF3B76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97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4CFAF23-9945-4E16-9699-0C4F402CBFB5}"/>
              </a:ext>
            </a:extLst>
          </p:cNvPr>
          <p:cNvSpPr/>
          <p:nvPr/>
        </p:nvSpPr>
        <p:spPr bwMode="white">
          <a:xfrm>
            <a:off x="1042321" y="3082999"/>
            <a:ext cx="1843013" cy="854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FD1B081B-2E1F-198A-9B79-515F8B7802CC}"/>
              </a:ext>
            </a:extLst>
          </p:cNvPr>
          <p:cNvSpPr/>
          <p:nvPr/>
        </p:nvSpPr>
        <p:spPr bwMode="white">
          <a:xfrm>
            <a:off x="2871122" y="3082999"/>
            <a:ext cx="2875859" cy="934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5CCADBA-DBFE-E36D-A561-14063E0192FE}"/>
              </a:ext>
            </a:extLst>
          </p:cNvPr>
          <p:cNvSpPr/>
          <p:nvPr/>
        </p:nvSpPr>
        <p:spPr bwMode="white">
          <a:xfrm>
            <a:off x="5641911" y="3091290"/>
            <a:ext cx="3885853" cy="854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4B347D6-EE28-60B8-EBAA-15646771321C}"/>
              </a:ext>
            </a:extLst>
          </p:cNvPr>
          <p:cNvSpPr/>
          <p:nvPr/>
        </p:nvSpPr>
        <p:spPr bwMode="white">
          <a:xfrm>
            <a:off x="9320878" y="3742613"/>
            <a:ext cx="952303" cy="313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E112A5B-6367-628B-4D30-DEBDFE17E28D}"/>
              </a:ext>
            </a:extLst>
          </p:cNvPr>
          <p:cNvSpPr/>
          <p:nvPr/>
        </p:nvSpPr>
        <p:spPr bwMode="white">
          <a:xfrm>
            <a:off x="10041375" y="3023916"/>
            <a:ext cx="952303" cy="913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5459BD-6369-41FB-33D1-D799C8723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7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47F9FDC-B4A6-14BE-465C-019FC486B6A6}"/>
              </a:ext>
            </a:extLst>
          </p:cNvPr>
          <p:cNvSpPr/>
          <p:nvPr/>
        </p:nvSpPr>
        <p:spPr bwMode="white">
          <a:xfrm>
            <a:off x="7471933" y="2612585"/>
            <a:ext cx="447471" cy="372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99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0A44F4-82D0-4063-AA3E-D05190C461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6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7FB5114-10E7-C926-62D6-9A35FE24B504}"/>
              </a:ext>
            </a:extLst>
          </p:cNvPr>
          <p:cNvSpPr/>
          <p:nvPr/>
        </p:nvSpPr>
        <p:spPr bwMode="white">
          <a:xfrm>
            <a:off x="1921388" y="2992258"/>
            <a:ext cx="8263933" cy="105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26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34F0F4-D8A0-8686-1D71-3F633191A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0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88B0F88-7DA2-8FE8-B7CE-3415735AD6D7}"/>
              </a:ext>
            </a:extLst>
          </p:cNvPr>
          <p:cNvSpPr/>
          <p:nvPr/>
        </p:nvSpPr>
        <p:spPr bwMode="white">
          <a:xfrm>
            <a:off x="6586512" y="1714540"/>
            <a:ext cx="247537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EC57D7F-E29F-5650-6E93-02FAC0003721}"/>
              </a:ext>
            </a:extLst>
          </p:cNvPr>
          <p:cNvSpPr/>
          <p:nvPr/>
        </p:nvSpPr>
        <p:spPr bwMode="white">
          <a:xfrm>
            <a:off x="9661685" y="1714540"/>
            <a:ext cx="238015" cy="257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8D14FC-27AE-DC57-1AD9-6E76C697223D}"/>
              </a:ext>
            </a:extLst>
          </p:cNvPr>
          <p:cNvSpPr/>
          <p:nvPr/>
        </p:nvSpPr>
        <p:spPr bwMode="white">
          <a:xfrm>
            <a:off x="6586512" y="2487201"/>
            <a:ext cx="257057" cy="257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3E934E-24C3-2836-633D-D9959A8E691C}"/>
              </a:ext>
            </a:extLst>
          </p:cNvPr>
          <p:cNvSpPr/>
          <p:nvPr/>
        </p:nvSpPr>
        <p:spPr bwMode="white">
          <a:xfrm>
            <a:off x="9671206" y="2487201"/>
            <a:ext cx="238016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88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2024-07-25T16:00:30Z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