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D68B08F-837B-FCB5-E3FB-38A625FD3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24" y="2540186"/>
            <a:ext cx="1980952" cy="75238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6C94E1F-A457-5511-A1A0-CA9953DAE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285" y="3656339"/>
            <a:ext cx="4971429" cy="5428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4E4D07D-E2D2-1711-EAB4-36D63AA636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44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D598607-BFCF-AD92-B89A-ED96994B637C}"/>
              </a:ext>
            </a:extLst>
          </p:cNvPr>
          <p:cNvSpPr/>
          <p:nvPr/>
        </p:nvSpPr>
        <p:spPr bwMode="white">
          <a:xfrm>
            <a:off x="2102280" y="2170421"/>
            <a:ext cx="238016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80B6271-E440-9ED8-E7D1-07E555DCBD57}"/>
              </a:ext>
            </a:extLst>
          </p:cNvPr>
          <p:cNvSpPr/>
          <p:nvPr/>
        </p:nvSpPr>
        <p:spPr bwMode="white">
          <a:xfrm>
            <a:off x="4739504" y="2170421"/>
            <a:ext cx="238016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4844965-BCC1-E6DA-8F4F-A76371D2A456}"/>
              </a:ext>
            </a:extLst>
          </p:cNvPr>
          <p:cNvSpPr/>
          <p:nvPr/>
        </p:nvSpPr>
        <p:spPr bwMode="white">
          <a:xfrm>
            <a:off x="7300561" y="2170421"/>
            <a:ext cx="238016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75683F7-FEF2-99F4-D21C-30F11DA88629}"/>
              </a:ext>
            </a:extLst>
          </p:cNvPr>
          <p:cNvSpPr/>
          <p:nvPr/>
        </p:nvSpPr>
        <p:spPr bwMode="white">
          <a:xfrm>
            <a:off x="10394776" y="2170421"/>
            <a:ext cx="238016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2257D98-A7AB-F215-2BFF-22000DBCFEA6}"/>
              </a:ext>
            </a:extLst>
          </p:cNvPr>
          <p:cNvSpPr/>
          <p:nvPr/>
        </p:nvSpPr>
        <p:spPr bwMode="white">
          <a:xfrm>
            <a:off x="1911867" y="2751662"/>
            <a:ext cx="238016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2BC3B5C-E9AC-C28A-FAFF-BA1F9ABCC015}"/>
              </a:ext>
            </a:extLst>
          </p:cNvPr>
          <p:cNvSpPr/>
          <p:nvPr/>
        </p:nvSpPr>
        <p:spPr bwMode="white">
          <a:xfrm>
            <a:off x="4749024" y="2751662"/>
            <a:ext cx="228495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D3F745F-7F5F-826D-D939-0038239BCA2E}"/>
              </a:ext>
            </a:extLst>
          </p:cNvPr>
          <p:cNvSpPr/>
          <p:nvPr/>
        </p:nvSpPr>
        <p:spPr bwMode="white">
          <a:xfrm>
            <a:off x="7300561" y="2751662"/>
            <a:ext cx="238016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CABA849-3C42-87F5-E4EC-BB0D58C79682}"/>
              </a:ext>
            </a:extLst>
          </p:cNvPr>
          <p:cNvSpPr/>
          <p:nvPr/>
        </p:nvSpPr>
        <p:spPr bwMode="white">
          <a:xfrm>
            <a:off x="10404297" y="2751662"/>
            <a:ext cx="238015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BA14414-9068-78BD-67BF-11A383BA5BBC}"/>
              </a:ext>
            </a:extLst>
          </p:cNvPr>
          <p:cNvSpPr/>
          <p:nvPr/>
        </p:nvSpPr>
        <p:spPr bwMode="white">
          <a:xfrm>
            <a:off x="1911867" y="3332903"/>
            <a:ext cx="238016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78D9AF4-6865-3FC0-AADA-AE168F42D87A}"/>
              </a:ext>
            </a:extLst>
          </p:cNvPr>
          <p:cNvSpPr/>
          <p:nvPr/>
        </p:nvSpPr>
        <p:spPr bwMode="white">
          <a:xfrm>
            <a:off x="4739504" y="3332903"/>
            <a:ext cx="238016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0B95B98-5C54-F337-DB5B-7DF3531DAB9A}"/>
              </a:ext>
            </a:extLst>
          </p:cNvPr>
          <p:cNvSpPr/>
          <p:nvPr/>
        </p:nvSpPr>
        <p:spPr bwMode="white">
          <a:xfrm>
            <a:off x="7300561" y="3342431"/>
            <a:ext cx="238016" cy="257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7F0CF90-6CE5-C328-C990-FA5013686884}"/>
              </a:ext>
            </a:extLst>
          </p:cNvPr>
          <p:cNvSpPr/>
          <p:nvPr/>
        </p:nvSpPr>
        <p:spPr bwMode="white">
          <a:xfrm>
            <a:off x="10585190" y="3342431"/>
            <a:ext cx="228496" cy="257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197AE21-356A-81B3-991B-9AD58CCDB9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28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5DD9BF4-3937-E68A-F900-6BD6017B26B6}"/>
              </a:ext>
            </a:extLst>
          </p:cNvPr>
          <p:cNvSpPr/>
          <p:nvPr/>
        </p:nvSpPr>
        <p:spPr bwMode="white">
          <a:xfrm>
            <a:off x="7243438" y="1445643"/>
            <a:ext cx="399867" cy="3333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5F9A802-0E91-0622-19EE-5A71264BEAA8}"/>
              </a:ext>
            </a:extLst>
          </p:cNvPr>
          <p:cNvSpPr/>
          <p:nvPr/>
        </p:nvSpPr>
        <p:spPr bwMode="white">
          <a:xfrm>
            <a:off x="8414479" y="1474213"/>
            <a:ext cx="228495" cy="257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5372A3A-4342-0E15-C997-9F7F1EDA5087}"/>
              </a:ext>
            </a:extLst>
          </p:cNvPr>
          <p:cNvSpPr/>
          <p:nvPr/>
        </p:nvSpPr>
        <p:spPr bwMode="white">
          <a:xfrm>
            <a:off x="7233917" y="2102743"/>
            <a:ext cx="409389" cy="342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BC3E383-8112-2E75-07A7-8D6EEF446C3E}"/>
              </a:ext>
            </a:extLst>
          </p:cNvPr>
          <p:cNvSpPr/>
          <p:nvPr/>
        </p:nvSpPr>
        <p:spPr bwMode="white">
          <a:xfrm>
            <a:off x="8414479" y="2140836"/>
            <a:ext cx="228495" cy="266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2CEDC6F-B777-A79E-B1D2-120C907D6D3C}"/>
              </a:ext>
            </a:extLst>
          </p:cNvPr>
          <p:cNvSpPr/>
          <p:nvPr/>
        </p:nvSpPr>
        <p:spPr bwMode="white">
          <a:xfrm>
            <a:off x="7224396" y="2807459"/>
            <a:ext cx="238016" cy="266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42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C8E77DB-DE53-BEC6-D8D4-085BAB19E0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81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4C4A392-5972-D02D-9DEF-0D0B5A441AFA}"/>
              </a:ext>
            </a:extLst>
          </p:cNvPr>
          <p:cNvSpPr/>
          <p:nvPr/>
        </p:nvSpPr>
        <p:spPr bwMode="white">
          <a:xfrm>
            <a:off x="1702413" y="3726327"/>
            <a:ext cx="228495" cy="257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46540EF-1906-9F98-6AF2-E92C2EF011C2}"/>
              </a:ext>
            </a:extLst>
          </p:cNvPr>
          <p:cNvSpPr/>
          <p:nvPr/>
        </p:nvSpPr>
        <p:spPr bwMode="white">
          <a:xfrm>
            <a:off x="2245090" y="3726327"/>
            <a:ext cx="276099" cy="228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1D532C5-5583-A3CE-8096-359746C90628}"/>
              </a:ext>
            </a:extLst>
          </p:cNvPr>
          <p:cNvSpPr/>
          <p:nvPr/>
        </p:nvSpPr>
        <p:spPr bwMode="white">
          <a:xfrm>
            <a:off x="2835371" y="3716791"/>
            <a:ext cx="247537" cy="267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A05F36B-94C1-CB77-EAAE-9F6631753807}"/>
              </a:ext>
            </a:extLst>
          </p:cNvPr>
          <p:cNvSpPr/>
          <p:nvPr/>
        </p:nvSpPr>
        <p:spPr bwMode="white">
          <a:xfrm>
            <a:off x="3777917" y="3716791"/>
            <a:ext cx="238016" cy="267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82EB0F5-F982-92B7-D9CB-8DD40DFF27DD}"/>
              </a:ext>
            </a:extLst>
          </p:cNvPr>
          <p:cNvSpPr/>
          <p:nvPr/>
        </p:nvSpPr>
        <p:spPr bwMode="white">
          <a:xfrm>
            <a:off x="7662347" y="3716791"/>
            <a:ext cx="390347" cy="267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FBCC6B6-E3FB-6A78-8D0D-267CC4B0FC3F}"/>
              </a:ext>
            </a:extLst>
          </p:cNvPr>
          <p:cNvSpPr/>
          <p:nvPr/>
        </p:nvSpPr>
        <p:spPr bwMode="white">
          <a:xfrm>
            <a:off x="8281190" y="3821691"/>
            <a:ext cx="266578" cy="38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E0C2DB2-D9B0-0069-B422-9476A54EBA3A}"/>
              </a:ext>
            </a:extLst>
          </p:cNvPr>
          <p:cNvSpPr/>
          <p:nvPr/>
        </p:nvSpPr>
        <p:spPr bwMode="white">
          <a:xfrm>
            <a:off x="8871471" y="3716791"/>
            <a:ext cx="247537" cy="267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C26D198-28FD-045D-4E0F-DEFB0CE46B93}"/>
              </a:ext>
            </a:extLst>
          </p:cNvPr>
          <p:cNvSpPr/>
          <p:nvPr/>
        </p:nvSpPr>
        <p:spPr bwMode="white">
          <a:xfrm>
            <a:off x="9814016" y="3716791"/>
            <a:ext cx="238015" cy="267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903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53A7C35-1854-3C79-0E96-079B734AFE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69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F12354C-F3D6-0E9C-1032-EABCED4EC103}"/>
              </a:ext>
            </a:extLst>
          </p:cNvPr>
          <p:cNvSpPr/>
          <p:nvPr/>
        </p:nvSpPr>
        <p:spPr bwMode="white">
          <a:xfrm>
            <a:off x="1483438" y="2571844"/>
            <a:ext cx="257057" cy="266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13C2EF6-4B00-5986-21CD-43B8B77FC61B}"/>
              </a:ext>
            </a:extLst>
          </p:cNvPr>
          <p:cNvSpPr/>
          <p:nvPr/>
        </p:nvSpPr>
        <p:spPr bwMode="white">
          <a:xfrm>
            <a:off x="2092760" y="2600445"/>
            <a:ext cx="247537" cy="190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E26F30F-5F0D-4D1C-A270-9CF79F78022F}"/>
              </a:ext>
            </a:extLst>
          </p:cNvPr>
          <p:cNvSpPr/>
          <p:nvPr/>
        </p:nvSpPr>
        <p:spPr bwMode="white">
          <a:xfrm>
            <a:off x="2702082" y="2562310"/>
            <a:ext cx="247537" cy="276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E1213C7-7A57-D027-FBC8-09926E8496C5}"/>
              </a:ext>
            </a:extLst>
          </p:cNvPr>
          <p:cNvSpPr/>
          <p:nvPr/>
        </p:nvSpPr>
        <p:spPr bwMode="white">
          <a:xfrm>
            <a:off x="3311404" y="2600445"/>
            <a:ext cx="257057" cy="190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17F26B0-9BE1-3BBE-783C-7A19F2198986}"/>
              </a:ext>
            </a:extLst>
          </p:cNvPr>
          <p:cNvSpPr/>
          <p:nvPr/>
        </p:nvSpPr>
        <p:spPr bwMode="white">
          <a:xfrm>
            <a:off x="3930247" y="2562310"/>
            <a:ext cx="238016" cy="276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A8382DE4-EC11-54C3-4760-D577487D2AD4}"/>
              </a:ext>
            </a:extLst>
          </p:cNvPr>
          <p:cNvSpPr/>
          <p:nvPr/>
        </p:nvSpPr>
        <p:spPr bwMode="white">
          <a:xfrm>
            <a:off x="4853752" y="2562310"/>
            <a:ext cx="247537" cy="276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94BA9A7E-9847-8964-CD24-D8DB1053F61C}"/>
              </a:ext>
            </a:extLst>
          </p:cNvPr>
          <p:cNvSpPr/>
          <p:nvPr/>
        </p:nvSpPr>
        <p:spPr bwMode="white">
          <a:xfrm>
            <a:off x="6948297" y="2562310"/>
            <a:ext cx="247537" cy="276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DD6B68A6-4661-BA2F-2651-89B4EE2D0B42}"/>
              </a:ext>
            </a:extLst>
          </p:cNvPr>
          <p:cNvSpPr/>
          <p:nvPr/>
        </p:nvSpPr>
        <p:spPr bwMode="white">
          <a:xfrm>
            <a:off x="7548099" y="2676716"/>
            <a:ext cx="257057" cy="47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D8DD8E0D-2052-47D0-F4D4-CF43C6F3BDFE}"/>
              </a:ext>
            </a:extLst>
          </p:cNvPr>
          <p:cNvSpPr/>
          <p:nvPr/>
        </p:nvSpPr>
        <p:spPr bwMode="white">
          <a:xfrm>
            <a:off x="8147900" y="2571844"/>
            <a:ext cx="257058" cy="266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1472CD42-FC0E-028C-0633-D705E9C6DD68}"/>
              </a:ext>
            </a:extLst>
          </p:cNvPr>
          <p:cNvSpPr/>
          <p:nvPr/>
        </p:nvSpPr>
        <p:spPr bwMode="white">
          <a:xfrm>
            <a:off x="8747702" y="2676716"/>
            <a:ext cx="257057" cy="47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F16595A9-4007-A97B-E712-98B975282907}"/>
              </a:ext>
            </a:extLst>
          </p:cNvPr>
          <p:cNvSpPr/>
          <p:nvPr/>
        </p:nvSpPr>
        <p:spPr bwMode="white">
          <a:xfrm>
            <a:off x="9385586" y="2571844"/>
            <a:ext cx="171371" cy="266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77CBF366-B9F2-3A24-2A98-8D9381FE803A}"/>
              </a:ext>
            </a:extLst>
          </p:cNvPr>
          <p:cNvSpPr/>
          <p:nvPr/>
        </p:nvSpPr>
        <p:spPr bwMode="white">
          <a:xfrm>
            <a:off x="10261487" y="2571844"/>
            <a:ext cx="266578" cy="266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70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17751A6-EDF5-8A9B-A826-8297E973A2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21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E9EF57A-4F00-EF29-F906-82139D1E3958}"/>
              </a:ext>
            </a:extLst>
          </p:cNvPr>
          <p:cNvSpPr/>
          <p:nvPr/>
        </p:nvSpPr>
        <p:spPr bwMode="white">
          <a:xfrm>
            <a:off x="8243455" y="2274754"/>
            <a:ext cx="554181" cy="468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910716C-C5F8-11A5-FD38-B97E120D059F}"/>
              </a:ext>
            </a:extLst>
          </p:cNvPr>
          <p:cNvSpPr/>
          <p:nvPr/>
        </p:nvSpPr>
        <p:spPr bwMode="white">
          <a:xfrm>
            <a:off x="10889673" y="2274754"/>
            <a:ext cx="554180" cy="565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35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4</cp:revision>
  <dcterms:created xsi:type="dcterms:W3CDTF">2023-07-20T00:26:43Z</dcterms:created>
  <dcterms:modified xsi:type="dcterms:W3CDTF">2024-07-25T15:57:01Z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