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4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11D43-7C6D-54EB-33F8-B0DEBF299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24" y="2540186"/>
            <a:ext cx="1980952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B344343-3360-4EF1-BD64-24FD59A30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809" y="3655474"/>
            <a:ext cx="4952381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1CBD40-8A0C-E20F-86CE-E8FB43D5B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7A4BAA-78B6-7966-9C4A-0C79CCFAD4D7}"/>
              </a:ext>
            </a:extLst>
          </p:cNvPr>
          <p:cNvSpPr/>
          <p:nvPr/>
        </p:nvSpPr>
        <p:spPr bwMode="white">
          <a:xfrm>
            <a:off x="1569123" y="2336114"/>
            <a:ext cx="257057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50A27B-F124-5334-F6E1-CD1C73E205AA}"/>
              </a:ext>
            </a:extLst>
          </p:cNvPr>
          <p:cNvSpPr/>
          <p:nvPr/>
        </p:nvSpPr>
        <p:spPr bwMode="white">
          <a:xfrm>
            <a:off x="2873454" y="2336114"/>
            <a:ext cx="247537" cy="276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832A48-5311-D5C5-9D0E-1CE27D61D124}"/>
              </a:ext>
            </a:extLst>
          </p:cNvPr>
          <p:cNvSpPr/>
          <p:nvPr/>
        </p:nvSpPr>
        <p:spPr bwMode="white">
          <a:xfrm>
            <a:off x="3511338" y="2336114"/>
            <a:ext cx="247537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B30044-3CB8-0B77-6513-71FCD895752D}"/>
              </a:ext>
            </a:extLst>
          </p:cNvPr>
          <p:cNvSpPr/>
          <p:nvPr/>
        </p:nvSpPr>
        <p:spPr bwMode="white">
          <a:xfrm>
            <a:off x="4806148" y="2336114"/>
            <a:ext cx="238016" cy="276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384B10-3005-3518-65D4-F19F07609E8E}"/>
              </a:ext>
            </a:extLst>
          </p:cNvPr>
          <p:cNvSpPr/>
          <p:nvPr/>
        </p:nvSpPr>
        <p:spPr bwMode="white">
          <a:xfrm>
            <a:off x="8224066" y="2336114"/>
            <a:ext cx="257057" cy="26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D0B305-BF3C-C7C4-3A8C-173275B84BF2}"/>
              </a:ext>
            </a:extLst>
          </p:cNvPr>
          <p:cNvSpPr/>
          <p:nvPr/>
        </p:nvSpPr>
        <p:spPr bwMode="white">
          <a:xfrm>
            <a:off x="8880991" y="2336114"/>
            <a:ext cx="247537" cy="276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57662C-A4D8-F9ED-615F-8A33F0F138AC}"/>
              </a:ext>
            </a:extLst>
          </p:cNvPr>
          <p:cNvSpPr/>
          <p:nvPr/>
        </p:nvSpPr>
        <p:spPr bwMode="white">
          <a:xfrm>
            <a:off x="10080595" y="2336114"/>
            <a:ext cx="409388" cy="276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B4A0F5-A675-E06B-5844-001F48B4E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C9D62F-3EB4-3C3A-D55A-CBFF877472A0}"/>
              </a:ext>
            </a:extLst>
          </p:cNvPr>
          <p:cNvSpPr/>
          <p:nvPr/>
        </p:nvSpPr>
        <p:spPr bwMode="white">
          <a:xfrm>
            <a:off x="2349818" y="502928"/>
            <a:ext cx="24753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F4747E-015F-1D70-4C02-F2AE75B3FB99}"/>
              </a:ext>
            </a:extLst>
          </p:cNvPr>
          <p:cNvSpPr/>
          <p:nvPr/>
        </p:nvSpPr>
        <p:spPr bwMode="white">
          <a:xfrm>
            <a:off x="5920066" y="502928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339DE3-E611-C065-F969-A0E0065B9BC9}"/>
              </a:ext>
            </a:extLst>
          </p:cNvPr>
          <p:cNvSpPr/>
          <p:nvPr/>
        </p:nvSpPr>
        <p:spPr bwMode="white">
          <a:xfrm>
            <a:off x="10613752" y="512456"/>
            <a:ext cx="23801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41AB81-1AD2-3180-8AD1-5E7FA0106AEE}"/>
              </a:ext>
            </a:extLst>
          </p:cNvPr>
          <p:cNvSpPr/>
          <p:nvPr/>
        </p:nvSpPr>
        <p:spPr bwMode="white">
          <a:xfrm>
            <a:off x="1540561" y="3285260"/>
            <a:ext cx="24753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758797-BE94-2A1B-6156-3A97783B4938}"/>
              </a:ext>
            </a:extLst>
          </p:cNvPr>
          <p:cNvSpPr/>
          <p:nvPr/>
        </p:nvSpPr>
        <p:spPr bwMode="white">
          <a:xfrm>
            <a:off x="3206677" y="3294789"/>
            <a:ext cx="23801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085B1BB-9E23-D82D-D8FA-7491CB9757F2}"/>
              </a:ext>
            </a:extLst>
          </p:cNvPr>
          <p:cNvSpPr/>
          <p:nvPr/>
        </p:nvSpPr>
        <p:spPr bwMode="white">
          <a:xfrm>
            <a:off x="6519867" y="3285260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6CB199-7787-417F-BEF9-C2C7F1459BD9}"/>
              </a:ext>
            </a:extLst>
          </p:cNvPr>
          <p:cNvSpPr/>
          <p:nvPr/>
        </p:nvSpPr>
        <p:spPr bwMode="white">
          <a:xfrm>
            <a:off x="8185983" y="3285260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FD45F34-A673-7832-6F00-0EDD273F81DC}"/>
              </a:ext>
            </a:extLst>
          </p:cNvPr>
          <p:cNvSpPr/>
          <p:nvPr/>
        </p:nvSpPr>
        <p:spPr bwMode="white">
          <a:xfrm>
            <a:off x="9119008" y="3285260"/>
            <a:ext cx="24753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1A158EC-243D-7B85-21C8-B0709B1A5D88}"/>
              </a:ext>
            </a:extLst>
          </p:cNvPr>
          <p:cNvSpPr/>
          <p:nvPr/>
        </p:nvSpPr>
        <p:spPr bwMode="white">
          <a:xfrm>
            <a:off x="1378710" y="3876029"/>
            <a:ext cx="2199272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E94280D-6B32-2BC1-773D-D7DB0F0718FC}"/>
              </a:ext>
            </a:extLst>
          </p:cNvPr>
          <p:cNvSpPr/>
          <p:nvPr/>
        </p:nvSpPr>
        <p:spPr bwMode="white">
          <a:xfrm>
            <a:off x="8128859" y="3876029"/>
            <a:ext cx="2199272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3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5AD474-CBF1-E52A-EEEF-3FF7A8522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FF76C6-9E6F-FF52-1093-49907BE5C82C}"/>
              </a:ext>
            </a:extLst>
          </p:cNvPr>
          <p:cNvSpPr/>
          <p:nvPr/>
        </p:nvSpPr>
        <p:spPr bwMode="white">
          <a:xfrm>
            <a:off x="1241939" y="2673928"/>
            <a:ext cx="2951404" cy="467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81C5F4-A127-85B9-65E5-39FD3AEAD72C}"/>
              </a:ext>
            </a:extLst>
          </p:cNvPr>
          <p:cNvSpPr/>
          <p:nvPr/>
        </p:nvSpPr>
        <p:spPr bwMode="white">
          <a:xfrm>
            <a:off x="6572656" y="2697312"/>
            <a:ext cx="3388762" cy="467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9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34628F-DB36-20A2-74F6-481CE345A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258BB3-0F6A-001C-0BD4-65E92CBBB5C5}"/>
              </a:ext>
            </a:extLst>
          </p:cNvPr>
          <p:cNvSpPr/>
          <p:nvPr/>
        </p:nvSpPr>
        <p:spPr bwMode="white">
          <a:xfrm>
            <a:off x="1999397" y="1417834"/>
            <a:ext cx="2065610" cy="1623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5E106E-CC9E-4542-5BFD-761FDDBC2893}"/>
              </a:ext>
            </a:extLst>
          </p:cNvPr>
          <p:cNvSpPr/>
          <p:nvPr/>
        </p:nvSpPr>
        <p:spPr bwMode="white">
          <a:xfrm>
            <a:off x="7957487" y="1610200"/>
            <a:ext cx="2065610" cy="1441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8A854E-E38F-C7E4-9BC5-95EE83EB7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2F75E7-8D00-1823-B3A5-2F41E5E6D07E}"/>
              </a:ext>
            </a:extLst>
          </p:cNvPr>
          <p:cNvSpPr/>
          <p:nvPr/>
        </p:nvSpPr>
        <p:spPr bwMode="white">
          <a:xfrm>
            <a:off x="6519867" y="1551066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0924C7-62E7-11E0-B6AB-3F31FFBFD87A}"/>
              </a:ext>
            </a:extLst>
          </p:cNvPr>
          <p:cNvSpPr/>
          <p:nvPr/>
        </p:nvSpPr>
        <p:spPr bwMode="white">
          <a:xfrm>
            <a:off x="10218057" y="1378856"/>
            <a:ext cx="551543" cy="653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8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