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9D8DDF-77DD-8AD8-FE86-15FD08D78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619809" y="2609953"/>
            <a:ext cx="6952381" cy="8190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27B278-8D90-50C1-483A-CF6DED6D6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476" y="3636431"/>
            <a:ext cx="5219048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12FD8F-9EED-EDD0-701A-9D8A07159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DD7648-37DE-CA77-BD8D-A8AE96A80B15}"/>
              </a:ext>
            </a:extLst>
          </p:cNvPr>
          <p:cNvSpPr/>
          <p:nvPr/>
        </p:nvSpPr>
        <p:spPr bwMode="white">
          <a:xfrm>
            <a:off x="1216859" y="3893707"/>
            <a:ext cx="856859" cy="3333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CB989E-6A00-1466-1A6A-672808B3C4D0}"/>
              </a:ext>
            </a:extLst>
          </p:cNvPr>
          <p:cNvSpPr/>
          <p:nvPr/>
        </p:nvSpPr>
        <p:spPr bwMode="white">
          <a:xfrm>
            <a:off x="3673190" y="3893707"/>
            <a:ext cx="1428099" cy="342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832CEE-A268-7704-CC76-A9EA242FAE7E}"/>
              </a:ext>
            </a:extLst>
          </p:cNvPr>
          <p:cNvSpPr/>
          <p:nvPr/>
        </p:nvSpPr>
        <p:spPr bwMode="white">
          <a:xfrm>
            <a:off x="6710280" y="3893707"/>
            <a:ext cx="1056793" cy="35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D6075A-6A6E-E476-9466-193AC77384E6}"/>
              </a:ext>
            </a:extLst>
          </p:cNvPr>
          <p:cNvSpPr/>
          <p:nvPr/>
        </p:nvSpPr>
        <p:spPr bwMode="white">
          <a:xfrm>
            <a:off x="9404628" y="3893707"/>
            <a:ext cx="1209123" cy="352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E998CA-5299-1D66-BD63-4355C6A70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0461F54-9A1E-A7A6-94C0-361201FED720}"/>
              </a:ext>
            </a:extLst>
          </p:cNvPr>
          <p:cNvSpPr/>
          <p:nvPr/>
        </p:nvSpPr>
        <p:spPr bwMode="white">
          <a:xfrm>
            <a:off x="3359008" y="2684962"/>
            <a:ext cx="447471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516EEE-6769-B9B5-3AD2-8B4A968F712E}"/>
              </a:ext>
            </a:extLst>
          </p:cNvPr>
          <p:cNvSpPr/>
          <p:nvPr/>
        </p:nvSpPr>
        <p:spPr bwMode="white">
          <a:xfrm>
            <a:off x="10137719" y="2684962"/>
            <a:ext cx="447471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BD5BD3-665C-A712-9596-B87B57918347}"/>
              </a:ext>
            </a:extLst>
          </p:cNvPr>
          <p:cNvSpPr/>
          <p:nvPr/>
        </p:nvSpPr>
        <p:spPr bwMode="white">
          <a:xfrm>
            <a:off x="3359008" y="4571612"/>
            <a:ext cx="447471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F92095-B28D-AB9E-B939-6B854A86D0A1}"/>
              </a:ext>
            </a:extLst>
          </p:cNvPr>
          <p:cNvSpPr/>
          <p:nvPr/>
        </p:nvSpPr>
        <p:spPr bwMode="white">
          <a:xfrm>
            <a:off x="10137719" y="4571612"/>
            <a:ext cx="447471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3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83539C-5A03-2576-DE5F-BAD6C35D4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8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E3AE14-3A44-510E-1723-1BEE7B1429A1}"/>
              </a:ext>
            </a:extLst>
          </p:cNvPr>
          <p:cNvSpPr/>
          <p:nvPr/>
        </p:nvSpPr>
        <p:spPr bwMode="white">
          <a:xfrm>
            <a:off x="10251966" y="751163"/>
            <a:ext cx="771173" cy="343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2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400050-7118-F801-F4B9-409C90C77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B1EA93-A3E8-C91B-ED47-431975D5A0DD}"/>
              </a:ext>
            </a:extLst>
          </p:cNvPr>
          <p:cNvSpPr/>
          <p:nvPr/>
        </p:nvSpPr>
        <p:spPr bwMode="white">
          <a:xfrm>
            <a:off x="540327" y="3740728"/>
            <a:ext cx="7966364" cy="803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2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