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46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618A1A-8A61-23E0-1686-0E0ED124E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2619809" y="2609953"/>
            <a:ext cx="6952381" cy="8190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8622A95-D405-F4F0-D951-65D76D2A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428" y="3641190"/>
            <a:ext cx="5257143" cy="6285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01B84C-BE7C-777C-44E1-C31A64B64A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18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AB58D84-A772-CEE1-4828-73A361BC58AB}"/>
              </a:ext>
            </a:extLst>
          </p:cNvPr>
          <p:cNvSpPr/>
          <p:nvPr/>
        </p:nvSpPr>
        <p:spPr bwMode="white">
          <a:xfrm>
            <a:off x="4596694" y="3149855"/>
            <a:ext cx="180892" cy="266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51A1EE-716A-9547-5D14-BFC05FA0690B}"/>
              </a:ext>
            </a:extLst>
          </p:cNvPr>
          <p:cNvSpPr/>
          <p:nvPr/>
        </p:nvSpPr>
        <p:spPr bwMode="white">
          <a:xfrm>
            <a:off x="7433851" y="3206985"/>
            <a:ext cx="285619" cy="228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C87F1A-4B74-3775-042C-7DD0FC754AB9}"/>
              </a:ext>
            </a:extLst>
          </p:cNvPr>
          <p:cNvSpPr/>
          <p:nvPr/>
        </p:nvSpPr>
        <p:spPr bwMode="white">
          <a:xfrm>
            <a:off x="10042512" y="3121290"/>
            <a:ext cx="180892" cy="285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2E0834-E543-C0B9-842F-56988E1026BE}"/>
              </a:ext>
            </a:extLst>
          </p:cNvPr>
          <p:cNvSpPr/>
          <p:nvPr/>
        </p:nvSpPr>
        <p:spPr bwMode="white">
          <a:xfrm>
            <a:off x="1835702" y="3435506"/>
            <a:ext cx="323702" cy="190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326BEE-D2DF-BEA9-E315-A088032EEA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4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CD9B6F0-B519-7EA3-EE10-89DB65851820}"/>
              </a:ext>
            </a:extLst>
          </p:cNvPr>
          <p:cNvSpPr/>
          <p:nvPr/>
        </p:nvSpPr>
        <p:spPr bwMode="white">
          <a:xfrm>
            <a:off x="4253950" y="1389677"/>
            <a:ext cx="142809" cy="362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5FF3B59-70C6-191B-6349-336E2E47267F}"/>
              </a:ext>
            </a:extLst>
          </p:cNvPr>
          <p:cNvSpPr/>
          <p:nvPr/>
        </p:nvSpPr>
        <p:spPr bwMode="white">
          <a:xfrm>
            <a:off x="6900694" y="1389677"/>
            <a:ext cx="133289" cy="362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812EBE-018B-87AF-C69E-3484DE0166BA}"/>
              </a:ext>
            </a:extLst>
          </p:cNvPr>
          <p:cNvSpPr/>
          <p:nvPr/>
        </p:nvSpPr>
        <p:spPr bwMode="white">
          <a:xfrm>
            <a:off x="1616727" y="1847311"/>
            <a:ext cx="133289" cy="362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0F5C973-E46C-0224-C24A-1DADBD3CC2AC}"/>
              </a:ext>
            </a:extLst>
          </p:cNvPr>
          <p:cNvSpPr/>
          <p:nvPr/>
        </p:nvSpPr>
        <p:spPr bwMode="white">
          <a:xfrm>
            <a:off x="9537917" y="1847311"/>
            <a:ext cx="142809" cy="362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29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54C034-F640-1C26-D552-4BE45CA6D2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3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B9DA966-8FB6-9E43-F749-DF57ADE05B9B}"/>
              </a:ext>
            </a:extLst>
          </p:cNvPr>
          <p:cNvSpPr/>
          <p:nvPr/>
        </p:nvSpPr>
        <p:spPr bwMode="white">
          <a:xfrm>
            <a:off x="10318611" y="1677471"/>
            <a:ext cx="142809" cy="353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EA6D554-427B-E856-A8E5-495581A02C83}"/>
              </a:ext>
            </a:extLst>
          </p:cNvPr>
          <p:cNvSpPr/>
          <p:nvPr/>
        </p:nvSpPr>
        <p:spPr bwMode="white">
          <a:xfrm>
            <a:off x="1340628" y="2040253"/>
            <a:ext cx="342743" cy="95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0D732D8-D11F-F095-E901-8D549DF04820}"/>
              </a:ext>
            </a:extLst>
          </p:cNvPr>
          <p:cNvSpPr/>
          <p:nvPr/>
        </p:nvSpPr>
        <p:spPr bwMode="white">
          <a:xfrm>
            <a:off x="4615735" y="1973425"/>
            <a:ext cx="342743" cy="133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E207DD-6889-0F80-A1B0-BDAB8B206E97}"/>
              </a:ext>
            </a:extLst>
          </p:cNvPr>
          <p:cNvSpPr/>
          <p:nvPr/>
        </p:nvSpPr>
        <p:spPr bwMode="white">
          <a:xfrm>
            <a:off x="7510016" y="2059347"/>
            <a:ext cx="342743" cy="133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29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3FF83D-DEFD-95F8-C097-051FEFD95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58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82897B4-B324-0DC0-C5BE-3668D26F32D2}"/>
              </a:ext>
            </a:extLst>
          </p:cNvPr>
          <p:cNvSpPr/>
          <p:nvPr/>
        </p:nvSpPr>
        <p:spPr bwMode="white">
          <a:xfrm>
            <a:off x="1550082" y="4360728"/>
            <a:ext cx="133289" cy="304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48CFB0-CD90-E359-9535-EAF9ACD23E25}"/>
              </a:ext>
            </a:extLst>
          </p:cNvPr>
          <p:cNvSpPr/>
          <p:nvPr/>
        </p:nvSpPr>
        <p:spPr bwMode="white">
          <a:xfrm>
            <a:off x="5862942" y="4427407"/>
            <a:ext cx="171371" cy="257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A12646E-6611-1152-9F3C-5B0D812E840D}"/>
              </a:ext>
            </a:extLst>
          </p:cNvPr>
          <p:cNvSpPr/>
          <p:nvPr/>
        </p:nvSpPr>
        <p:spPr bwMode="white">
          <a:xfrm>
            <a:off x="10128198" y="4351203"/>
            <a:ext cx="133289" cy="323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B6A3A8-4384-520E-5D76-9DB905279BC3}"/>
              </a:ext>
            </a:extLst>
          </p:cNvPr>
          <p:cNvSpPr/>
          <p:nvPr/>
        </p:nvSpPr>
        <p:spPr bwMode="white">
          <a:xfrm>
            <a:off x="3454214" y="4617918"/>
            <a:ext cx="304661" cy="114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A7F565A-C9D3-6330-D979-5447D8FD172B}"/>
              </a:ext>
            </a:extLst>
          </p:cNvPr>
          <p:cNvSpPr/>
          <p:nvPr/>
        </p:nvSpPr>
        <p:spPr bwMode="white">
          <a:xfrm>
            <a:off x="9880661" y="4665546"/>
            <a:ext cx="304661" cy="85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ACD80D4-463E-D635-E03D-CDB48A6E708D}"/>
              </a:ext>
            </a:extLst>
          </p:cNvPr>
          <p:cNvSpPr/>
          <p:nvPr/>
        </p:nvSpPr>
        <p:spPr bwMode="white">
          <a:xfrm>
            <a:off x="1435834" y="4732225"/>
            <a:ext cx="209454" cy="238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0FD39CD-57CA-0067-944A-9AB9FCB955E3}"/>
              </a:ext>
            </a:extLst>
          </p:cNvPr>
          <p:cNvSpPr/>
          <p:nvPr/>
        </p:nvSpPr>
        <p:spPr bwMode="white">
          <a:xfrm>
            <a:off x="3692231" y="4751276"/>
            <a:ext cx="133289" cy="323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86A93C8-B2B9-A2FF-EA21-D72AE8D14B9C}"/>
              </a:ext>
            </a:extLst>
          </p:cNvPr>
          <p:cNvSpPr/>
          <p:nvPr/>
        </p:nvSpPr>
        <p:spPr bwMode="white">
          <a:xfrm>
            <a:off x="5843900" y="4751276"/>
            <a:ext cx="133289" cy="323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F87E1FB-DFDC-0EEE-BB55-89CE5C28660B}"/>
              </a:ext>
            </a:extLst>
          </p:cNvPr>
          <p:cNvSpPr/>
          <p:nvPr/>
        </p:nvSpPr>
        <p:spPr bwMode="white">
          <a:xfrm>
            <a:off x="7986049" y="4722699"/>
            <a:ext cx="304661" cy="342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71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2024-07-25T15:44:25Z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