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FD0BF0-EC1D-DD67-FF7B-CAC19791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09" y="2609952"/>
            <a:ext cx="6952381" cy="1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79C3FC-36C5-AEAD-50A8-35461D5CF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FF1EBC-345E-525D-9D4F-5BB9A78F375A}"/>
              </a:ext>
            </a:extLst>
          </p:cNvPr>
          <p:cNvSpPr/>
          <p:nvPr/>
        </p:nvSpPr>
        <p:spPr bwMode="white">
          <a:xfrm>
            <a:off x="3511338" y="4168888"/>
            <a:ext cx="1047272" cy="361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3C7DD0-6FFF-37A3-AD12-48C0AC456B8F}"/>
              </a:ext>
            </a:extLst>
          </p:cNvPr>
          <p:cNvSpPr/>
          <p:nvPr/>
        </p:nvSpPr>
        <p:spPr bwMode="white">
          <a:xfrm>
            <a:off x="5777256" y="4168888"/>
            <a:ext cx="875900" cy="35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61CE38-9B17-3507-2EA8-C896B3BC36A2}"/>
              </a:ext>
            </a:extLst>
          </p:cNvPr>
          <p:cNvSpPr/>
          <p:nvPr/>
        </p:nvSpPr>
        <p:spPr bwMode="white">
          <a:xfrm>
            <a:off x="7890842" y="4168888"/>
            <a:ext cx="1047272" cy="361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1E8F0E-350D-30C6-3BD7-619156F89CB5}"/>
              </a:ext>
            </a:extLst>
          </p:cNvPr>
          <p:cNvSpPr/>
          <p:nvPr/>
        </p:nvSpPr>
        <p:spPr bwMode="white">
          <a:xfrm>
            <a:off x="10156760" y="4168888"/>
            <a:ext cx="704528" cy="35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B6B588F-7E1E-9A94-C89F-7DB39DFFE947}"/>
              </a:ext>
            </a:extLst>
          </p:cNvPr>
          <p:cNvSpPr/>
          <p:nvPr/>
        </p:nvSpPr>
        <p:spPr bwMode="white">
          <a:xfrm>
            <a:off x="3606545" y="4692610"/>
            <a:ext cx="856859" cy="30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836BE7-AC9A-D493-7941-FE6241A6997C}"/>
              </a:ext>
            </a:extLst>
          </p:cNvPr>
          <p:cNvSpPr/>
          <p:nvPr/>
        </p:nvSpPr>
        <p:spPr bwMode="white">
          <a:xfrm>
            <a:off x="5701090" y="4692610"/>
            <a:ext cx="1028231" cy="30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2950FCD-4562-E329-0802-2E5FA8B2401A}"/>
              </a:ext>
            </a:extLst>
          </p:cNvPr>
          <p:cNvSpPr/>
          <p:nvPr/>
        </p:nvSpPr>
        <p:spPr bwMode="white">
          <a:xfrm>
            <a:off x="7986049" y="4692610"/>
            <a:ext cx="856859" cy="30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B8003A2-F9D6-CFB4-0EFB-75B9C36E0AE0}"/>
              </a:ext>
            </a:extLst>
          </p:cNvPr>
          <p:cNvSpPr/>
          <p:nvPr/>
        </p:nvSpPr>
        <p:spPr bwMode="white">
          <a:xfrm>
            <a:off x="10071074" y="4692610"/>
            <a:ext cx="866379" cy="30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38D1FE-DBE1-D5C3-AC02-E8AA6C118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32864E-AE68-F83B-705F-EC34FBC01FD6}"/>
              </a:ext>
            </a:extLst>
          </p:cNvPr>
          <p:cNvSpPr/>
          <p:nvPr/>
        </p:nvSpPr>
        <p:spPr bwMode="white">
          <a:xfrm>
            <a:off x="1512000" y="2732605"/>
            <a:ext cx="5521983" cy="971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DB48CA-E0CE-507B-343C-24BF996C88A3}"/>
              </a:ext>
            </a:extLst>
          </p:cNvPr>
          <p:cNvSpPr/>
          <p:nvPr/>
        </p:nvSpPr>
        <p:spPr bwMode="white">
          <a:xfrm>
            <a:off x="8690578" y="2742133"/>
            <a:ext cx="1923173" cy="971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666E8BF-F75B-2A6B-88ED-54A6EA219AA7}"/>
              </a:ext>
            </a:extLst>
          </p:cNvPr>
          <p:cNvSpPr/>
          <p:nvPr/>
        </p:nvSpPr>
        <p:spPr bwMode="white">
          <a:xfrm>
            <a:off x="2935987" y="2699263"/>
            <a:ext cx="950213" cy="54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2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A81E4C-DD14-774A-B6E7-07475E489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95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C46B81-8521-4A7B-FD74-BF6A99896986}"/>
              </a:ext>
            </a:extLst>
          </p:cNvPr>
          <p:cNvSpPr/>
          <p:nvPr/>
        </p:nvSpPr>
        <p:spPr bwMode="white">
          <a:xfrm>
            <a:off x="1471613" y="3866478"/>
            <a:ext cx="8586787" cy="973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2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