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5F285B-4F98-BDB4-1A78-0B6F855F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95" y="2647989"/>
            <a:ext cx="5323809" cy="6761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3697BE-C51D-8F6B-1A4D-92C1F7192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143" y="3594865"/>
            <a:ext cx="3885714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45D676-DE35-941B-B220-66CE380A3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8DE186-3FD8-E3DC-706E-0A5BACB23B63}"/>
              </a:ext>
            </a:extLst>
          </p:cNvPr>
          <p:cNvSpPr/>
          <p:nvPr/>
        </p:nvSpPr>
        <p:spPr bwMode="white">
          <a:xfrm>
            <a:off x="802887" y="3100039"/>
            <a:ext cx="5380630" cy="99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4BC1949-6F5E-470C-CA62-4B1CA24EE62D}"/>
              </a:ext>
            </a:extLst>
          </p:cNvPr>
          <p:cNvSpPr/>
          <p:nvPr/>
        </p:nvSpPr>
        <p:spPr bwMode="white">
          <a:xfrm>
            <a:off x="2403841" y="2995276"/>
            <a:ext cx="493267" cy="604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350844-322E-FFC3-E5EF-5EB137C70AC7}"/>
              </a:ext>
            </a:extLst>
          </p:cNvPr>
          <p:cNvSpPr/>
          <p:nvPr/>
        </p:nvSpPr>
        <p:spPr bwMode="white">
          <a:xfrm>
            <a:off x="4953121" y="2934010"/>
            <a:ext cx="880120" cy="119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46DBDDB-D5B3-DE01-5D1E-1DFFC7871235}"/>
              </a:ext>
            </a:extLst>
          </p:cNvPr>
          <p:cNvSpPr/>
          <p:nvPr/>
        </p:nvSpPr>
        <p:spPr bwMode="white">
          <a:xfrm>
            <a:off x="5938345" y="3194138"/>
            <a:ext cx="3300247" cy="99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038E5C7-0532-90C7-0332-81A54B2038AC}"/>
              </a:ext>
            </a:extLst>
          </p:cNvPr>
          <p:cNvSpPr/>
          <p:nvPr/>
        </p:nvSpPr>
        <p:spPr bwMode="white">
          <a:xfrm>
            <a:off x="8609987" y="3099034"/>
            <a:ext cx="2341792" cy="1094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AED1E6-9BD9-D9DC-BDE8-551371876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9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006E72-398E-7FEB-899B-37566D79FEC0}"/>
              </a:ext>
            </a:extLst>
          </p:cNvPr>
          <p:cNvSpPr/>
          <p:nvPr/>
        </p:nvSpPr>
        <p:spPr bwMode="white">
          <a:xfrm>
            <a:off x="7272000" y="904036"/>
            <a:ext cx="238016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2D9DF7-F5ED-41EE-1533-109A0AE1D383}"/>
              </a:ext>
            </a:extLst>
          </p:cNvPr>
          <p:cNvSpPr/>
          <p:nvPr/>
        </p:nvSpPr>
        <p:spPr bwMode="white">
          <a:xfrm>
            <a:off x="10375735" y="904036"/>
            <a:ext cx="228495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7F98A6-1114-F313-B359-4ADC1E984A76}"/>
              </a:ext>
            </a:extLst>
          </p:cNvPr>
          <p:cNvSpPr/>
          <p:nvPr/>
        </p:nvSpPr>
        <p:spPr bwMode="white">
          <a:xfrm>
            <a:off x="6167603" y="1495795"/>
            <a:ext cx="238016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B2C091-06BD-FCF0-D822-2AD260478E33}"/>
              </a:ext>
            </a:extLst>
          </p:cNvPr>
          <p:cNvSpPr/>
          <p:nvPr/>
        </p:nvSpPr>
        <p:spPr bwMode="white">
          <a:xfrm>
            <a:off x="8538247" y="1495795"/>
            <a:ext cx="257057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5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3F27DC-646D-3756-8027-069953ED2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156FDB-6CC8-808C-09CC-618FA15459E6}"/>
              </a:ext>
            </a:extLst>
          </p:cNvPr>
          <p:cNvSpPr/>
          <p:nvPr/>
        </p:nvSpPr>
        <p:spPr bwMode="white">
          <a:xfrm>
            <a:off x="7452892" y="2814151"/>
            <a:ext cx="361785" cy="33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75F428-53F5-292B-B5D7-75BEC2768C26}"/>
              </a:ext>
            </a:extLst>
          </p:cNvPr>
          <p:cNvSpPr/>
          <p:nvPr/>
        </p:nvSpPr>
        <p:spPr bwMode="white">
          <a:xfrm>
            <a:off x="9709289" y="2823700"/>
            <a:ext cx="380826" cy="315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ED5E3A-D826-B72A-F865-E3E8198AD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69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4B69C1-E239-B09D-5527-EC84E08E1764}"/>
              </a:ext>
            </a:extLst>
          </p:cNvPr>
          <p:cNvSpPr/>
          <p:nvPr/>
        </p:nvSpPr>
        <p:spPr bwMode="white">
          <a:xfrm>
            <a:off x="3034395" y="3933921"/>
            <a:ext cx="389827" cy="33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8BCA8B-5A78-82EC-2963-88C866B68AB9}"/>
              </a:ext>
            </a:extLst>
          </p:cNvPr>
          <p:cNvSpPr/>
          <p:nvPr/>
        </p:nvSpPr>
        <p:spPr bwMode="white">
          <a:xfrm>
            <a:off x="5745054" y="3933921"/>
            <a:ext cx="389827" cy="33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064FBD-42D2-FDA8-402B-1949BADD8D6B}"/>
              </a:ext>
            </a:extLst>
          </p:cNvPr>
          <p:cNvSpPr/>
          <p:nvPr/>
        </p:nvSpPr>
        <p:spPr bwMode="white">
          <a:xfrm>
            <a:off x="8836475" y="3933921"/>
            <a:ext cx="389828" cy="33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7985BB-7C7E-4B40-9095-0AD861E64B78}"/>
              </a:ext>
            </a:extLst>
          </p:cNvPr>
          <p:cNvSpPr/>
          <p:nvPr/>
        </p:nvSpPr>
        <p:spPr bwMode="white">
          <a:xfrm>
            <a:off x="1946506" y="4496314"/>
            <a:ext cx="389827" cy="33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7C5944-2CDA-5B5D-D801-76FF1D184EEE}"/>
              </a:ext>
            </a:extLst>
          </p:cNvPr>
          <p:cNvSpPr/>
          <p:nvPr/>
        </p:nvSpPr>
        <p:spPr bwMode="white">
          <a:xfrm>
            <a:off x="2980001" y="5058708"/>
            <a:ext cx="389827" cy="33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449DC23-5CA0-2804-9390-E2E9598C354D}"/>
              </a:ext>
            </a:extLst>
          </p:cNvPr>
          <p:cNvSpPr/>
          <p:nvPr/>
        </p:nvSpPr>
        <p:spPr bwMode="white">
          <a:xfrm>
            <a:off x="5581871" y="5058708"/>
            <a:ext cx="389827" cy="33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F56D02-B4EA-5103-70FF-FA1DEA98CEFE}"/>
              </a:ext>
            </a:extLst>
          </p:cNvPr>
          <p:cNvSpPr/>
          <p:nvPr/>
        </p:nvSpPr>
        <p:spPr bwMode="white">
          <a:xfrm>
            <a:off x="2499516" y="5693669"/>
            <a:ext cx="389827" cy="33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9512B1-C6B4-9B34-8BF9-E32E4FB8ED0B}"/>
              </a:ext>
            </a:extLst>
          </p:cNvPr>
          <p:cNvSpPr/>
          <p:nvPr/>
        </p:nvSpPr>
        <p:spPr bwMode="white">
          <a:xfrm>
            <a:off x="3886576" y="5693669"/>
            <a:ext cx="389827" cy="32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233EE28-F479-B8D2-1F82-260CEA7DCF1C}"/>
              </a:ext>
            </a:extLst>
          </p:cNvPr>
          <p:cNvSpPr/>
          <p:nvPr/>
        </p:nvSpPr>
        <p:spPr bwMode="white">
          <a:xfrm>
            <a:off x="6488446" y="5693669"/>
            <a:ext cx="398892" cy="32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