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4F3964-0AD3-0171-AD41-097876E4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5" y="2647989"/>
            <a:ext cx="5323809" cy="6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3A1728-A692-7FBA-B546-03252040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00" y="3575818"/>
            <a:ext cx="4800000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CDE81C-A1ED-BAEE-4B70-3A45B8772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AC85B8-A94D-5499-2052-884F7F83D6E3}"/>
              </a:ext>
            </a:extLst>
          </p:cNvPr>
          <p:cNvSpPr/>
          <p:nvPr/>
        </p:nvSpPr>
        <p:spPr bwMode="white">
          <a:xfrm>
            <a:off x="3787114" y="3132321"/>
            <a:ext cx="562970" cy="530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96AB7C-61EA-8E51-420B-0F4FAA47D4ED}"/>
              </a:ext>
            </a:extLst>
          </p:cNvPr>
          <p:cNvSpPr/>
          <p:nvPr/>
        </p:nvSpPr>
        <p:spPr bwMode="white">
          <a:xfrm>
            <a:off x="9620120" y="3187741"/>
            <a:ext cx="562970" cy="47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20D3BE-E623-5F93-D5D9-F01866BF7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DC95CE-2C86-0DBC-1F63-D3B3F1CE5B84}"/>
              </a:ext>
            </a:extLst>
          </p:cNvPr>
          <p:cNvSpPr/>
          <p:nvPr/>
        </p:nvSpPr>
        <p:spPr bwMode="white">
          <a:xfrm>
            <a:off x="5663008" y="1293796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3A10C1-107F-CC41-439F-2616744AD900}"/>
              </a:ext>
            </a:extLst>
          </p:cNvPr>
          <p:cNvSpPr/>
          <p:nvPr/>
        </p:nvSpPr>
        <p:spPr bwMode="white">
          <a:xfrm>
            <a:off x="10032991" y="2780248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3EB934-FE3E-2B96-2D04-43F5566C98A7}"/>
              </a:ext>
            </a:extLst>
          </p:cNvPr>
          <p:cNvSpPr/>
          <p:nvPr/>
        </p:nvSpPr>
        <p:spPr bwMode="white">
          <a:xfrm>
            <a:off x="2026115" y="3323374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44D90C-744A-5E42-48D9-CDAA1B5C0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910C5B-7169-3866-1724-B201B2E62364}"/>
              </a:ext>
            </a:extLst>
          </p:cNvPr>
          <p:cNvSpPr/>
          <p:nvPr/>
        </p:nvSpPr>
        <p:spPr bwMode="white">
          <a:xfrm>
            <a:off x="2330776" y="2255238"/>
            <a:ext cx="342743" cy="29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B3CF4B-9AA8-1375-1719-2867E8D02115}"/>
              </a:ext>
            </a:extLst>
          </p:cNvPr>
          <p:cNvSpPr/>
          <p:nvPr/>
        </p:nvSpPr>
        <p:spPr bwMode="white">
          <a:xfrm>
            <a:off x="6310413" y="2264761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7DA2E2-80FD-9E99-8E6B-CA70C41E0138}"/>
              </a:ext>
            </a:extLst>
          </p:cNvPr>
          <p:cNvSpPr/>
          <p:nvPr/>
        </p:nvSpPr>
        <p:spPr bwMode="white">
          <a:xfrm>
            <a:off x="10223404" y="2217142"/>
            <a:ext cx="447471" cy="37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5391FE-26EF-F3EC-20D3-9843EDFFD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F938FA-318C-8528-4A1A-B45CF24C1746}"/>
              </a:ext>
            </a:extLst>
          </p:cNvPr>
          <p:cNvSpPr/>
          <p:nvPr/>
        </p:nvSpPr>
        <p:spPr bwMode="white">
          <a:xfrm>
            <a:off x="3378049" y="2931855"/>
            <a:ext cx="409388" cy="3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96331-8298-7AEF-DFCB-B29FC1D9F6B8}"/>
              </a:ext>
            </a:extLst>
          </p:cNvPr>
          <p:cNvSpPr/>
          <p:nvPr/>
        </p:nvSpPr>
        <p:spPr bwMode="white">
          <a:xfrm>
            <a:off x="6843570" y="2931855"/>
            <a:ext cx="409388" cy="3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6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