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D5BCFA3-9EC2-2F02-06EF-163E2ADE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095" y="2647989"/>
            <a:ext cx="5323809" cy="676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46362A6-A9AA-1254-F33E-9529D2488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571" y="3608289"/>
            <a:ext cx="4342857" cy="6666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8DE821-1535-5068-9177-25BF36662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5D9213B-27A9-FD29-5795-E53CE0214133}"/>
              </a:ext>
            </a:extLst>
          </p:cNvPr>
          <p:cNvSpPr/>
          <p:nvPr/>
        </p:nvSpPr>
        <p:spPr bwMode="white">
          <a:xfrm>
            <a:off x="2778247" y="2616640"/>
            <a:ext cx="409388" cy="352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9A92EE-F4A0-1912-686D-F1334D85A7B0}"/>
              </a:ext>
            </a:extLst>
          </p:cNvPr>
          <p:cNvSpPr/>
          <p:nvPr/>
        </p:nvSpPr>
        <p:spPr bwMode="white">
          <a:xfrm>
            <a:off x="3930247" y="2616640"/>
            <a:ext cx="418909" cy="352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5CF9D7-A0EE-B468-F0A1-350FC311FEDF}"/>
              </a:ext>
            </a:extLst>
          </p:cNvPr>
          <p:cNvSpPr/>
          <p:nvPr/>
        </p:nvSpPr>
        <p:spPr bwMode="white">
          <a:xfrm>
            <a:off x="8814347" y="2616640"/>
            <a:ext cx="409388" cy="352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91EAF5-7804-D762-6ADC-29C1749A0372}"/>
              </a:ext>
            </a:extLst>
          </p:cNvPr>
          <p:cNvSpPr/>
          <p:nvPr/>
        </p:nvSpPr>
        <p:spPr bwMode="white">
          <a:xfrm>
            <a:off x="9966347" y="2616640"/>
            <a:ext cx="409388" cy="352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1B592C-0ED3-F2E6-D7E6-482D16A8B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9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B727487-91E1-6AC5-57FB-F0871BA9A32F}"/>
              </a:ext>
            </a:extLst>
          </p:cNvPr>
          <p:cNvSpPr/>
          <p:nvPr/>
        </p:nvSpPr>
        <p:spPr bwMode="white">
          <a:xfrm>
            <a:off x="5063206" y="2800416"/>
            <a:ext cx="2370644" cy="905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1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A2E388-1AF0-CE41-DE9A-1F19B0BEA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1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2E74C0E-423C-9796-21F3-78B36204DFA0}"/>
              </a:ext>
            </a:extLst>
          </p:cNvPr>
          <p:cNvSpPr/>
          <p:nvPr/>
        </p:nvSpPr>
        <p:spPr bwMode="white">
          <a:xfrm>
            <a:off x="4644297" y="3274436"/>
            <a:ext cx="447471" cy="371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2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DD6BD0-61C3-B700-BD3E-C24E4E07F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3DD5E18-F076-87AE-8F60-1C116D1A6E2F}"/>
              </a:ext>
            </a:extLst>
          </p:cNvPr>
          <p:cNvSpPr/>
          <p:nvPr/>
        </p:nvSpPr>
        <p:spPr bwMode="white">
          <a:xfrm>
            <a:off x="8700655" y="1565564"/>
            <a:ext cx="623454" cy="595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3A003A-B425-F449-9B23-6EAE3437FCCB}"/>
              </a:ext>
            </a:extLst>
          </p:cNvPr>
          <p:cNvSpPr/>
          <p:nvPr/>
        </p:nvSpPr>
        <p:spPr bwMode="white">
          <a:xfrm>
            <a:off x="2576946" y="3726873"/>
            <a:ext cx="526472" cy="658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9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2024-07-25T15:28:36Z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