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97DDDC-531C-81F9-3442-E91EF8489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095" y="2647989"/>
            <a:ext cx="5323809" cy="6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5F8597-029B-D9D2-D8DE-F42872BC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666" y="3618242"/>
            <a:ext cx="4466667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E5A91F-F6D0-82C3-EB28-3390634A7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7DF3AF-B49E-5387-1587-5EDF1D862872}"/>
              </a:ext>
            </a:extLst>
          </p:cNvPr>
          <p:cNvSpPr/>
          <p:nvPr/>
        </p:nvSpPr>
        <p:spPr bwMode="white">
          <a:xfrm>
            <a:off x="3016264" y="4337085"/>
            <a:ext cx="1142479" cy="35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BE955D-508D-B931-2342-61AD99EE37DF}"/>
              </a:ext>
            </a:extLst>
          </p:cNvPr>
          <p:cNvSpPr/>
          <p:nvPr/>
        </p:nvSpPr>
        <p:spPr bwMode="white">
          <a:xfrm>
            <a:off x="8490644" y="4337085"/>
            <a:ext cx="1142479" cy="35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34CF84-19C0-821B-14EE-46CA0FC1F169}"/>
              </a:ext>
            </a:extLst>
          </p:cNvPr>
          <p:cNvSpPr/>
          <p:nvPr/>
        </p:nvSpPr>
        <p:spPr bwMode="white">
          <a:xfrm>
            <a:off x="2835371" y="4985626"/>
            <a:ext cx="771173" cy="35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F1D593-AB9B-0594-03A1-7E1126F2EB43}"/>
              </a:ext>
            </a:extLst>
          </p:cNvPr>
          <p:cNvSpPr/>
          <p:nvPr/>
        </p:nvSpPr>
        <p:spPr bwMode="white">
          <a:xfrm>
            <a:off x="7938446" y="4985626"/>
            <a:ext cx="780694" cy="35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1DCA83-31C1-4D43-AC80-390EA9DCE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B226AB-BE8A-CC00-5CDB-52A7F6CD184F}"/>
              </a:ext>
            </a:extLst>
          </p:cNvPr>
          <p:cNvSpPr/>
          <p:nvPr/>
        </p:nvSpPr>
        <p:spPr bwMode="white">
          <a:xfrm>
            <a:off x="2283173" y="2145705"/>
            <a:ext cx="1047272" cy="1012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85E18F-891E-9DF2-84E6-46F010B58CF6}"/>
              </a:ext>
            </a:extLst>
          </p:cNvPr>
          <p:cNvSpPr/>
          <p:nvPr/>
        </p:nvSpPr>
        <p:spPr bwMode="white">
          <a:xfrm>
            <a:off x="8519206" y="2136156"/>
            <a:ext cx="1285289" cy="104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776C9A-18A2-5DEE-ED44-9A4DB0FD5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FF77006-199C-A154-75EE-4BD0074F3D96}"/>
              </a:ext>
            </a:extLst>
          </p:cNvPr>
          <p:cNvSpPr/>
          <p:nvPr/>
        </p:nvSpPr>
        <p:spPr bwMode="white">
          <a:xfrm>
            <a:off x="7395768" y="1712324"/>
            <a:ext cx="228495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B8F233-958D-9CFD-0A5E-2C5480D34498}"/>
              </a:ext>
            </a:extLst>
          </p:cNvPr>
          <p:cNvSpPr/>
          <p:nvPr/>
        </p:nvSpPr>
        <p:spPr bwMode="white">
          <a:xfrm>
            <a:off x="9861619" y="1712324"/>
            <a:ext cx="161851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A37827-5CB7-4478-D02C-3EEC5B7F55A7}"/>
              </a:ext>
            </a:extLst>
          </p:cNvPr>
          <p:cNvSpPr/>
          <p:nvPr/>
        </p:nvSpPr>
        <p:spPr bwMode="white">
          <a:xfrm>
            <a:off x="7386247" y="2569431"/>
            <a:ext cx="24753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30108E-F25C-256E-9773-E83709C444A6}"/>
              </a:ext>
            </a:extLst>
          </p:cNvPr>
          <p:cNvSpPr/>
          <p:nvPr/>
        </p:nvSpPr>
        <p:spPr bwMode="white">
          <a:xfrm>
            <a:off x="9861619" y="2578955"/>
            <a:ext cx="161851" cy="25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3F1512-4EB8-59B0-B097-50F89CBCC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A214A8-2950-01AB-1F2D-4AA86AAC3F78}"/>
              </a:ext>
            </a:extLst>
          </p:cNvPr>
          <p:cNvSpPr/>
          <p:nvPr/>
        </p:nvSpPr>
        <p:spPr bwMode="white">
          <a:xfrm>
            <a:off x="1473917" y="3763043"/>
            <a:ext cx="1342413" cy="562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99FA5D-6FB7-76BF-052D-68DDB1F9B570}"/>
              </a:ext>
            </a:extLst>
          </p:cNvPr>
          <p:cNvSpPr/>
          <p:nvPr/>
        </p:nvSpPr>
        <p:spPr bwMode="white">
          <a:xfrm>
            <a:off x="9804495" y="3763043"/>
            <a:ext cx="1009191" cy="562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