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0229709-35BC-2951-9105-EC5575C50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00" y="3043285"/>
            <a:ext cx="6400000" cy="7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75549B-6368-6343-40C2-C111795EA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E23071-48F2-0BD1-9E39-AF77BDDF5A6C}"/>
              </a:ext>
            </a:extLst>
          </p:cNvPr>
          <p:cNvSpPr/>
          <p:nvPr/>
        </p:nvSpPr>
        <p:spPr bwMode="white">
          <a:xfrm>
            <a:off x="5377388" y="3372886"/>
            <a:ext cx="247537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FE3E62-04FC-8AA5-92BC-D7AB2E71FDF9}"/>
              </a:ext>
            </a:extLst>
          </p:cNvPr>
          <p:cNvSpPr/>
          <p:nvPr/>
        </p:nvSpPr>
        <p:spPr bwMode="white">
          <a:xfrm>
            <a:off x="5377388" y="5060484"/>
            <a:ext cx="247537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3C47C2-653A-ED8D-1CF9-927BFDC39500}"/>
              </a:ext>
            </a:extLst>
          </p:cNvPr>
          <p:cNvSpPr/>
          <p:nvPr/>
        </p:nvSpPr>
        <p:spPr bwMode="white">
          <a:xfrm>
            <a:off x="7757553" y="5060484"/>
            <a:ext cx="238016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014614-0521-7E8D-8CC1-9AFB9337D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7136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07D78A-FEB9-0095-8B3A-9390C94883E8}"/>
              </a:ext>
            </a:extLst>
          </p:cNvPr>
          <p:cNvSpPr/>
          <p:nvPr/>
        </p:nvSpPr>
        <p:spPr bwMode="white">
          <a:xfrm>
            <a:off x="1564173" y="5171815"/>
            <a:ext cx="708337" cy="319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DC9D80-E4B1-AD7B-2091-416B4B1DF4F4}"/>
              </a:ext>
            </a:extLst>
          </p:cNvPr>
          <p:cNvSpPr/>
          <p:nvPr/>
        </p:nvSpPr>
        <p:spPr bwMode="white">
          <a:xfrm>
            <a:off x="5220963" y="5721230"/>
            <a:ext cx="150521" cy="23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8CAADE-2B74-0663-E3DC-6231F65D7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B6A7FF-0EE4-FD52-62F7-68B700231987}"/>
              </a:ext>
            </a:extLst>
          </p:cNvPr>
          <p:cNvSpPr/>
          <p:nvPr/>
        </p:nvSpPr>
        <p:spPr bwMode="white">
          <a:xfrm>
            <a:off x="642938" y="3043238"/>
            <a:ext cx="4972050" cy="148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