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2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D6F03F5-A360-5527-05BF-1E30C86FB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905" y="2609457"/>
            <a:ext cx="5476190" cy="75238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DCC2153-3725-4F1A-01D3-A18C14580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381" y="3645950"/>
            <a:ext cx="9295238" cy="6190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2D63AF4-ADF6-EC0B-FC90-D9784BDD3E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17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F87296E-9B29-C5D3-D61A-8660C2A05CF7}"/>
              </a:ext>
            </a:extLst>
          </p:cNvPr>
          <p:cNvSpPr/>
          <p:nvPr/>
        </p:nvSpPr>
        <p:spPr bwMode="white">
          <a:xfrm>
            <a:off x="1911867" y="2037877"/>
            <a:ext cx="238016" cy="2764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E688741-4EE3-12AC-FF20-79C2E487B18E}"/>
              </a:ext>
            </a:extLst>
          </p:cNvPr>
          <p:cNvSpPr/>
          <p:nvPr/>
        </p:nvSpPr>
        <p:spPr bwMode="white">
          <a:xfrm>
            <a:off x="4644297" y="2047410"/>
            <a:ext cx="238016" cy="257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DA067CE-72C3-740A-0F21-4A0897504238}"/>
              </a:ext>
            </a:extLst>
          </p:cNvPr>
          <p:cNvSpPr/>
          <p:nvPr/>
        </p:nvSpPr>
        <p:spPr bwMode="white">
          <a:xfrm>
            <a:off x="7386247" y="2037877"/>
            <a:ext cx="238016" cy="2764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F9A9D01-431C-7F44-BE16-AD4E884CD618}"/>
              </a:ext>
            </a:extLst>
          </p:cNvPr>
          <p:cNvSpPr/>
          <p:nvPr/>
        </p:nvSpPr>
        <p:spPr bwMode="white">
          <a:xfrm>
            <a:off x="10128198" y="2037877"/>
            <a:ext cx="238016" cy="2764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602065B-9D0E-9B33-6A3D-0099FAAEEC2B}"/>
              </a:ext>
            </a:extLst>
          </p:cNvPr>
          <p:cNvSpPr/>
          <p:nvPr/>
        </p:nvSpPr>
        <p:spPr bwMode="white">
          <a:xfrm>
            <a:off x="2102280" y="2562213"/>
            <a:ext cx="228495" cy="266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F9A3064-5CAE-7EFC-43E5-024EB998907C}"/>
              </a:ext>
            </a:extLst>
          </p:cNvPr>
          <p:cNvSpPr/>
          <p:nvPr/>
        </p:nvSpPr>
        <p:spPr bwMode="white">
          <a:xfrm>
            <a:off x="5015603" y="2562213"/>
            <a:ext cx="238016" cy="266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382C12D-731D-10A3-20D7-6003EAE2C752}"/>
              </a:ext>
            </a:extLst>
          </p:cNvPr>
          <p:cNvSpPr/>
          <p:nvPr/>
        </p:nvSpPr>
        <p:spPr bwMode="white">
          <a:xfrm>
            <a:off x="7395768" y="2562213"/>
            <a:ext cx="228495" cy="266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9B78A96-7AD3-9908-9236-62A51D0CC81C}"/>
              </a:ext>
            </a:extLst>
          </p:cNvPr>
          <p:cNvSpPr/>
          <p:nvPr/>
        </p:nvSpPr>
        <p:spPr bwMode="white">
          <a:xfrm>
            <a:off x="10128198" y="2562213"/>
            <a:ext cx="238016" cy="266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6970A25-3A6E-5500-6E5F-D90705EB503A}"/>
              </a:ext>
            </a:extLst>
          </p:cNvPr>
          <p:cNvSpPr/>
          <p:nvPr/>
        </p:nvSpPr>
        <p:spPr bwMode="white">
          <a:xfrm>
            <a:off x="1911867" y="3077016"/>
            <a:ext cx="238016" cy="266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85C2200-7E0F-F24B-661E-45B248A3B01E}"/>
              </a:ext>
            </a:extLst>
          </p:cNvPr>
          <p:cNvSpPr/>
          <p:nvPr/>
        </p:nvSpPr>
        <p:spPr bwMode="white">
          <a:xfrm>
            <a:off x="4644297" y="2964873"/>
            <a:ext cx="371306" cy="392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B82989E9-27A6-11E4-37D4-1B5497258974}"/>
              </a:ext>
            </a:extLst>
          </p:cNvPr>
          <p:cNvSpPr/>
          <p:nvPr/>
        </p:nvSpPr>
        <p:spPr bwMode="white">
          <a:xfrm>
            <a:off x="7576661" y="3077016"/>
            <a:ext cx="238015" cy="266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E08AD9D8-DC0B-0310-F269-BFA392EDEB4E}"/>
              </a:ext>
            </a:extLst>
          </p:cNvPr>
          <p:cNvSpPr/>
          <p:nvPr/>
        </p:nvSpPr>
        <p:spPr bwMode="white">
          <a:xfrm>
            <a:off x="10147239" y="3086550"/>
            <a:ext cx="161851" cy="257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29F09B9-3590-C061-7328-E5764FCD89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129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5842FD9-69A6-9E34-94BB-13267162DB6C}"/>
              </a:ext>
            </a:extLst>
          </p:cNvPr>
          <p:cNvSpPr/>
          <p:nvPr/>
        </p:nvSpPr>
        <p:spPr bwMode="white">
          <a:xfrm>
            <a:off x="1473917" y="2819443"/>
            <a:ext cx="238016" cy="266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A535BD4-1FCD-AB5E-A910-F9AE789DE01F}"/>
              </a:ext>
            </a:extLst>
          </p:cNvPr>
          <p:cNvSpPr/>
          <p:nvPr/>
        </p:nvSpPr>
        <p:spPr bwMode="white">
          <a:xfrm>
            <a:off x="2416462" y="2819443"/>
            <a:ext cx="238016" cy="266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76C3EA8-964B-22D9-C853-93383DFE8EDC}"/>
              </a:ext>
            </a:extLst>
          </p:cNvPr>
          <p:cNvSpPr/>
          <p:nvPr/>
        </p:nvSpPr>
        <p:spPr bwMode="white">
          <a:xfrm>
            <a:off x="3223088" y="2790845"/>
            <a:ext cx="456991" cy="352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67A73A1-CCF0-1742-CB5A-0BDCA43A5799}"/>
              </a:ext>
            </a:extLst>
          </p:cNvPr>
          <p:cNvSpPr/>
          <p:nvPr/>
        </p:nvSpPr>
        <p:spPr bwMode="white">
          <a:xfrm>
            <a:off x="7053024" y="2819443"/>
            <a:ext cx="238015" cy="266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B909909-2C06-6114-BB35-D368B520AAC1}"/>
              </a:ext>
            </a:extLst>
          </p:cNvPr>
          <p:cNvSpPr/>
          <p:nvPr/>
        </p:nvSpPr>
        <p:spPr bwMode="white">
          <a:xfrm>
            <a:off x="7986049" y="2819443"/>
            <a:ext cx="247537" cy="266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07CD6ED-31C7-EAAC-F43E-5B07A9933E48}"/>
              </a:ext>
            </a:extLst>
          </p:cNvPr>
          <p:cNvSpPr/>
          <p:nvPr/>
        </p:nvSpPr>
        <p:spPr bwMode="white">
          <a:xfrm>
            <a:off x="8919074" y="2819443"/>
            <a:ext cx="247537" cy="266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DEE7816-5D3D-6D27-0DA6-1DEFBA7F14D9}"/>
              </a:ext>
            </a:extLst>
          </p:cNvPr>
          <p:cNvSpPr/>
          <p:nvPr/>
        </p:nvSpPr>
        <p:spPr bwMode="white">
          <a:xfrm>
            <a:off x="9328462" y="2790845"/>
            <a:ext cx="2113586" cy="352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6A28F84-E6B0-E502-E224-2F9C543B847A}"/>
              </a:ext>
            </a:extLst>
          </p:cNvPr>
          <p:cNvSpPr/>
          <p:nvPr/>
        </p:nvSpPr>
        <p:spPr bwMode="white">
          <a:xfrm>
            <a:off x="1416793" y="3505799"/>
            <a:ext cx="390347" cy="266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62E6D3E-C54D-D0E7-275D-2E0CD1EAC8A0}"/>
              </a:ext>
            </a:extLst>
          </p:cNvPr>
          <p:cNvSpPr/>
          <p:nvPr/>
        </p:nvSpPr>
        <p:spPr bwMode="white">
          <a:xfrm>
            <a:off x="2416462" y="3505799"/>
            <a:ext cx="238016" cy="266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0E03F3D-F58A-461A-273E-F3E3048083EF}"/>
              </a:ext>
            </a:extLst>
          </p:cNvPr>
          <p:cNvSpPr/>
          <p:nvPr/>
        </p:nvSpPr>
        <p:spPr bwMode="white">
          <a:xfrm>
            <a:off x="3349487" y="3515332"/>
            <a:ext cx="238016" cy="257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95284F14-F175-CC3B-F636-97A76552F20B}"/>
              </a:ext>
            </a:extLst>
          </p:cNvPr>
          <p:cNvSpPr/>
          <p:nvPr/>
        </p:nvSpPr>
        <p:spPr bwMode="white">
          <a:xfrm>
            <a:off x="3758876" y="3477201"/>
            <a:ext cx="2284958" cy="352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4469CC5C-66DC-2B9E-09B4-B961A0447522}"/>
              </a:ext>
            </a:extLst>
          </p:cNvPr>
          <p:cNvSpPr/>
          <p:nvPr/>
        </p:nvSpPr>
        <p:spPr bwMode="white">
          <a:xfrm>
            <a:off x="7053024" y="3505799"/>
            <a:ext cx="238015" cy="266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4D5FC545-8E03-1567-86E1-ACFBF53715B2}"/>
              </a:ext>
            </a:extLst>
          </p:cNvPr>
          <p:cNvSpPr/>
          <p:nvPr/>
        </p:nvSpPr>
        <p:spPr bwMode="white">
          <a:xfrm>
            <a:off x="7986049" y="3515332"/>
            <a:ext cx="238016" cy="257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8FB40E90-3AFF-F2B4-24F4-2F5F1CC0C715}"/>
              </a:ext>
            </a:extLst>
          </p:cNvPr>
          <p:cNvSpPr/>
          <p:nvPr/>
        </p:nvSpPr>
        <p:spPr bwMode="white">
          <a:xfrm>
            <a:off x="8919074" y="3477201"/>
            <a:ext cx="247537" cy="343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3BDD9BB5-6701-F827-194B-504814B114FD}"/>
              </a:ext>
            </a:extLst>
          </p:cNvPr>
          <p:cNvSpPr/>
          <p:nvPr/>
        </p:nvSpPr>
        <p:spPr bwMode="white">
          <a:xfrm>
            <a:off x="3791698" y="2686982"/>
            <a:ext cx="2304302" cy="5535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58DE4569-5F55-608E-9989-0F987A2D286B}"/>
              </a:ext>
            </a:extLst>
          </p:cNvPr>
          <p:cNvSpPr/>
          <p:nvPr/>
        </p:nvSpPr>
        <p:spPr bwMode="white">
          <a:xfrm>
            <a:off x="9344638" y="3349718"/>
            <a:ext cx="2284957" cy="581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84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0637999-678E-F698-5045-8ADC1AA7D2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07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27A8508-33DD-A8CB-DBC6-B1EEABD7E1B1}"/>
              </a:ext>
            </a:extLst>
          </p:cNvPr>
          <p:cNvSpPr/>
          <p:nvPr/>
        </p:nvSpPr>
        <p:spPr bwMode="white">
          <a:xfrm>
            <a:off x="3925913" y="1233055"/>
            <a:ext cx="2904377" cy="491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30CA3A7-5291-3F9D-5050-69E2174D3292}"/>
              </a:ext>
            </a:extLst>
          </p:cNvPr>
          <p:cNvSpPr/>
          <p:nvPr/>
        </p:nvSpPr>
        <p:spPr bwMode="white">
          <a:xfrm>
            <a:off x="8681057" y="1400965"/>
            <a:ext cx="238016" cy="2578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F1E327C-0CA3-EA39-8661-B0FCDF93A138}"/>
              </a:ext>
            </a:extLst>
          </p:cNvPr>
          <p:cNvSpPr/>
          <p:nvPr/>
        </p:nvSpPr>
        <p:spPr bwMode="white">
          <a:xfrm>
            <a:off x="5034644" y="2040825"/>
            <a:ext cx="933024" cy="3342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AA4B6A9-913A-CC15-588D-579EE0E44875}"/>
              </a:ext>
            </a:extLst>
          </p:cNvPr>
          <p:cNvSpPr/>
          <p:nvPr/>
        </p:nvSpPr>
        <p:spPr bwMode="white">
          <a:xfrm>
            <a:off x="8681057" y="2069475"/>
            <a:ext cx="228495" cy="2578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BF1082A-0D9D-90EC-96D8-A5C078006C5B}"/>
              </a:ext>
            </a:extLst>
          </p:cNvPr>
          <p:cNvSpPr/>
          <p:nvPr/>
        </p:nvSpPr>
        <p:spPr bwMode="white">
          <a:xfrm>
            <a:off x="5517567" y="2625494"/>
            <a:ext cx="1271158" cy="436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B09ABA95-F59F-6024-AFD0-6FCC00355DD5}"/>
              </a:ext>
            </a:extLst>
          </p:cNvPr>
          <p:cNvSpPr/>
          <p:nvPr/>
        </p:nvSpPr>
        <p:spPr bwMode="white">
          <a:xfrm>
            <a:off x="8681057" y="2737985"/>
            <a:ext cx="228495" cy="2674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582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10AB6B1-FF42-1DA8-1EFF-0E103558EB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76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8C4E1C4-29A8-AEF2-0CE8-CD98FF9665BA}"/>
              </a:ext>
            </a:extLst>
          </p:cNvPr>
          <p:cNvSpPr/>
          <p:nvPr/>
        </p:nvSpPr>
        <p:spPr bwMode="white">
          <a:xfrm>
            <a:off x="1978512" y="2950424"/>
            <a:ext cx="238016" cy="266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B2BC0A2-1458-6BDA-DBEE-505083152B08}"/>
              </a:ext>
            </a:extLst>
          </p:cNvPr>
          <p:cNvSpPr/>
          <p:nvPr/>
        </p:nvSpPr>
        <p:spPr bwMode="white">
          <a:xfrm>
            <a:off x="2911537" y="2950424"/>
            <a:ext cx="238016" cy="266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F1572F8-54BD-CEEF-194A-28C8928B6971}"/>
              </a:ext>
            </a:extLst>
          </p:cNvPr>
          <p:cNvSpPr/>
          <p:nvPr/>
        </p:nvSpPr>
        <p:spPr bwMode="white">
          <a:xfrm>
            <a:off x="3844561" y="2950424"/>
            <a:ext cx="247537" cy="266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7539176-3CEC-1AE4-28C5-600825CC48BF}"/>
              </a:ext>
            </a:extLst>
          </p:cNvPr>
          <p:cNvSpPr/>
          <p:nvPr/>
        </p:nvSpPr>
        <p:spPr bwMode="white">
          <a:xfrm>
            <a:off x="7519537" y="2950424"/>
            <a:ext cx="247537" cy="266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64E8D91-C5C9-5F48-4CED-6A900D5DB33B}"/>
              </a:ext>
            </a:extLst>
          </p:cNvPr>
          <p:cNvSpPr/>
          <p:nvPr/>
        </p:nvSpPr>
        <p:spPr bwMode="white">
          <a:xfrm>
            <a:off x="8462082" y="2950424"/>
            <a:ext cx="238016" cy="266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FD7F88E-A98E-D199-3396-665190D018AD}"/>
              </a:ext>
            </a:extLst>
          </p:cNvPr>
          <p:cNvSpPr/>
          <p:nvPr/>
        </p:nvSpPr>
        <p:spPr bwMode="white">
          <a:xfrm>
            <a:off x="9395107" y="2950424"/>
            <a:ext cx="238016" cy="266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69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83E27EF-5120-6333-5E6F-B7AC2454EE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90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2C295B1-D8BD-4D10-5BCA-1C2811355BB5}"/>
              </a:ext>
            </a:extLst>
          </p:cNvPr>
          <p:cNvSpPr/>
          <p:nvPr/>
        </p:nvSpPr>
        <p:spPr bwMode="white">
          <a:xfrm>
            <a:off x="2235570" y="2782910"/>
            <a:ext cx="247537" cy="267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A4437FC-AC57-E242-ECB1-054D41040842}"/>
              </a:ext>
            </a:extLst>
          </p:cNvPr>
          <p:cNvSpPr/>
          <p:nvPr/>
        </p:nvSpPr>
        <p:spPr bwMode="white">
          <a:xfrm>
            <a:off x="5583382" y="2646218"/>
            <a:ext cx="512618" cy="604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C48CE5B-8DE3-8522-CEBE-44BB14F5CEC0}"/>
              </a:ext>
            </a:extLst>
          </p:cNvPr>
          <p:cNvSpPr/>
          <p:nvPr/>
        </p:nvSpPr>
        <p:spPr bwMode="white">
          <a:xfrm>
            <a:off x="9271338" y="2782910"/>
            <a:ext cx="247537" cy="267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46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5</cp:revision>
  <dcterms:created xsi:type="dcterms:W3CDTF">2023-07-20T00:26:43Z</dcterms:created>
  <dcterms:modified xsi:type="dcterms:W3CDTF">2024-07-25T14:47:49Z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