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9" r:id="rId4"/>
    <p:sldId id="263" r:id="rId5"/>
    <p:sldId id="262" r:id="rId6"/>
    <p:sldId id="261" r:id="rId7"/>
    <p:sldId id="260" r:id="rId8"/>
    <p:sldId id="258" r:id="rId9"/>
  </p:sldIdLst>
  <p:sldSz cx="12192000" cy="6858000"/>
  <p:notesSz cx="6858000" cy="9144000"/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69" d="100"/>
          <a:sy n="69" d="100"/>
        </p:scale>
        <p:origin x="32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2024-07-25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2024-07-25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2024-07-25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2024-07-25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2024-07-25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2024-07-25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2024-07-25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2024-07-25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2024-07-25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2024-07-25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2024-07-25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2024-07-25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43BC4D4B-4DDB-4F71-AF73-1B45D1AA6E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7905" y="2609457"/>
            <a:ext cx="5476190" cy="752381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3B12B787-EB58-D3D9-3DA3-3297744D7A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3619" y="3590101"/>
            <a:ext cx="3904762" cy="647619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B5D66F7D-830A-E488-5710-1ABAF14302B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13806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6BCCCB6F-2259-6EF1-1B8B-13EB62520002}"/>
              </a:ext>
            </a:extLst>
          </p:cNvPr>
          <p:cNvSpPr/>
          <p:nvPr/>
        </p:nvSpPr>
        <p:spPr bwMode="white">
          <a:xfrm>
            <a:off x="2111801" y="2258099"/>
            <a:ext cx="3674975" cy="2956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45B2F6AC-8248-E580-5979-BE1BA4DCD7A8}"/>
              </a:ext>
            </a:extLst>
          </p:cNvPr>
          <p:cNvSpPr/>
          <p:nvPr/>
        </p:nvSpPr>
        <p:spPr bwMode="white">
          <a:xfrm>
            <a:off x="7947966" y="2267638"/>
            <a:ext cx="238016" cy="25753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059A25F0-B69A-1BA2-8363-55A3EF539D61}"/>
              </a:ext>
            </a:extLst>
          </p:cNvPr>
          <p:cNvSpPr/>
          <p:nvPr/>
        </p:nvSpPr>
        <p:spPr bwMode="white">
          <a:xfrm>
            <a:off x="10156760" y="2267638"/>
            <a:ext cx="238016" cy="25753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E96866E0-0F15-9CFC-C2C3-2279E4594797}"/>
              </a:ext>
            </a:extLst>
          </p:cNvPr>
          <p:cNvSpPr/>
          <p:nvPr/>
        </p:nvSpPr>
        <p:spPr bwMode="white">
          <a:xfrm>
            <a:off x="4259988" y="2840183"/>
            <a:ext cx="2402687" cy="5043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69BC35B0-5D7E-684E-3A4E-23DCF1E14FCA}"/>
              </a:ext>
            </a:extLst>
          </p:cNvPr>
          <p:cNvSpPr/>
          <p:nvPr/>
        </p:nvSpPr>
        <p:spPr bwMode="white">
          <a:xfrm>
            <a:off x="7947966" y="3011616"/>
            <a:ext cx="247537" cy="2670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35C737C4-47C5-81F0-143F-6A5929375CF1}"/>
              </a:ext>
            </a:extLst>
          </p:cNvPr>
          <p:cNvSpPr/>
          <p:nvPr/>
        </p:nvSpPr>
        <p:spPr bwMode="white">
          <a:xfrm>
            <a:off x="10337652" y="3011616"/>
            <a:ext cx="257057" cy="2670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11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8F72F1B6-043F-9E9D-6321-00BEEA9382E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66322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70CAC63C-8EFC-AB3A-0C7B-6950A7BC757D}"/>
              </a:ext>
            </a:extLst>
          </p:cNvPr>
          <p:cNvSpPr/>
          <p:nvPr/>
        </p:nvSpPr>
        <p:spPr bwMode="white">
          <a:xfrm>
            <a:off x="2311735" y="2479125"/>
            <a:ext cx="247537" cy="27682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941B40FE-C1B7-5D3D-E8C2-A461089FA119}"/>
              </a:ext>
            </a:extLst>
          </p:cNvPr>
          <p:cNvSpPr/>
          <p:nvPr/>
        </p:nvSpPr>
        <p:spPr bwMode="white">
          <a:xfrm>
            <a:off x="3159074" y="2479125"/>
            <a:ext cx="247537" cy="27682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99889B9E-98F7-2158-483E-436A79C4AA5C}"/>
              </a:ext>
            </a:extLst>
          </p:cNvPr>
          <p:cNvSpPr/>
          <p:nvPr/>
        </p:nvSpPr>
        <p:spPr bwMode="white">
          <a:xfrm>
            <a:off x="4044495" y="2479125"/>
            <a:ext cx="171371" cy="27682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7095E869-0890-178F-BBF8-795680111D6D}"/>
              </a:ext>
            </a:extLst>
          </p:cNvPr>
          <p:cNvSpPr/>
          <p:nvPr/>
        </p:nvSpPr>
        <p:spPr bwMode="white">
          <a:xfrm>
            <a:off x="4796628" y="2479125"/>
            <a:ext cx="418909" cy="27682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EE09528C-37B2-373F-A510-DC349F33DB7D}"/>
              </a:ext>
            </a:extLst>
          </p:cNvPr>
          <p:cNvSpPr/>
          <p:nvPr/>
        </p:nvSpPr>
        <p:spPr bwMode="white">
          <a:xfrm>
            <a:off x="5729652" y="2479125"/>
            <a:ext cx="247537" cy="27682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D348535A-279D-81BA-2142-FBC4FC66F454}"/>
              </a:ext>
            </a:extLst>
          </p:cNvPr>
          <p:cNvSpPr/>
          <p:nvPr/>
        </p:nvSpPr>
        <p:spPr bwMode="white">
          <a:xfrm>
            <a:off x="6586512" y="2479125"/>
            <a:ext cx="247537" cy="27682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6674E3E5-3806-5811-BD0A-3B5C3F412CF5}"/>
              </a:ext>
            </a:extLst>
          </p:cNvPr>
          <p:cNvSpPr/>
          <p:nvPr/>
        </p:nvSpPr>
        <p:spPr bwMode="white">
          <a:xfrm>
            <a:off x="7433851" y="2479125"/>
            <a:ext cx="238016" cy="27682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9FFBBFB1-0AD2-64B7-2E19-6F19411F2604}"/>
              </a:ext>
            </a:extLst>
          </p:cNvPr>
          <p:cNvSpPr/>
          <p:nvPr/>
        </p:nvSpPr>
        <p:spPr bwMode="white">
          <a:xfrm>
            <a:off x="8281190" y="2479125"/>
            <a:ext cx="247537" cy="27682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3095AE76-DB6C-17DC-FAEA-D67A089CA394}"/>
              </a:ext>
            </a:extLst>
          </p:cNvPr>
          <p:cNvSpPr/>
          <p:nvPr/>
        </p:nvSpPr>
        <p:spPr bwMode="white">
          <a:xfrm>
            <a:off x="9128528" y="2479125"/>
            <a:ext cx="257057" cy="27682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13D03D71-22B4-AAC1-2573-BAE2F9D4D827}"/>
              </a:ext>
            </a:extLst>
          </p:cNvPr>
          <p:cNvSpPr/>
          <p:nvPr/>
        </p:nvSpPr>
        <p:spPr bwMode="white">
          <a:xfrm>
            <a:off x="9985388" y="2479125"/>
            <a:ext cx="238016" cy="27682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1AE922C7-73F7-E79E-8FF2-275A04E6519F}"/>
              </a:ext>
            </a:extLst>
          </p:cNvPr>
          <p:cNvSpPr/>
          <p:nvPr/>
        </p:nvSpPr>
        <p:spPr bwMode="white">
          <a:xfrm>
            <a:off x="10832727" y="2479125"/>
            <a:ext cx="247537" cy="27682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6405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0C6F93E0-7B77-E0CA-44DD-9D82B4F4DAD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45677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14B6AAA5-86F7-92B7-FE2F-96FBA8D7F840}"/>
              </a:ext>
            </a:extLst>
          </p:cNvPr>
          <p:cNvSpPr/>
          <p:nvPr/>
        </p:nvSpPr>
        <p:spPr bwMode="white">
          <a:xfrm>
            <a:off x="1559603" y="1550297"/>
            <a:ext cx="238016" cy="26662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627D3CC2-A646-6BFA-EA7C-B8AA9C929073}"/>
              </a:ext>
            </a:extLst>
          </p:cNvPr>
          <p:cNvSpPr/>
          <p:nvPr/>
        </p:nvSpPr>
        <p:spPr bwMode="white">
          <a:xfrm>
            <a:off x="4139702" y="1550297"/>
            <a:ext cx="238016" cy="25710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E8B3DCA9-8181-3528-A7D5-5A626ACA9278}"/>
              </a:ext>
            </a:extLst>
          </p:cNvPr>
          <p:cNvSpPr/>
          <p:nvPr/>
        </p:nvSpPr>
        <p:spPr bwMode="white">
          <a:xfrm>
            <a:off x="6719801" y="1550297"/>
            <a:ext cx="247537" cy="25710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D22A3DB1-DB9F-5FDB-B0BC-F6DDB6AD817B}"/>
              </a:ext>
            </a:extLst>
          </p:cNvPr>
          <p:cNvSpPr/>
          <p:nvPr/>
        </p:nvSpPr>
        <p:spPr bwMode="white">
          <a:xfrm>
            <a:off x="10423338" y="1550297"/>
            <a:ext cx="161852" cy="25710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5FD14D7E-2D46-31C6-FD5C-E5442D39D20F}"/>
              </a:ext>
            </a:extLst>
          </p:cNvPr>
          <p:cNvSpPr/>
          <p:nvPr/>
        </p:nvSpPr>
        <p:spPr bwMode="white">
          <a:xfrm>
            <a:off x="1007404" y="2293043"/>
            <a:ext cx="247537" cy="26662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809F28A7-0D94-4EFB-9B26-09C25C8997B0}"/>
              </a:ext>
            </a:extLst>
          </p:cNvPr>
          <p:cNvSpPr/>
          <p:nvPr/>
        </p:nvSpPr>
        <p:spPr bwMode="white">
          <a:xfrm>
            <a:off x="4320595" y="2293043"/>
            <a:ext cx="238016" cy="26662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F90F4672-0039-918E-7446-3F7FDACD9EF6}"/>
              </a:ext>
            </a:extLst>
          </p:cNvPr>
          <p:cNvSpPr/>
          <p:nvPr/>
        </p:nvSpPr>
        <p:spPr bwMode="white">
          <a:xfrm>
            <a:off x="7272000" y="2293043"/>
            <a:ext cx="238016" cy="26662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30778262-1B9C-928B-E70A-E9649DAEA122}"/>
              </a:ext>
            </a:extLst>
          </p:cNvPr>
          <p:cNvSpPr/>
          <p:nvPr/>
        </p:nvSpPr>
        <p:spPr bwMode="white">
          <a:xfrm>
            <a:off x="9871140" y="2293043"/>
            <a:ext cx="161851" cy="26662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53300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26E3D66C-C475-DC59-8449-3E1D9E50117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31225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32A8EAA2-37C6-0DDF-4EA4-1FFB303F2877}"/>
              </a:ext>
            </a:extLst>
          </p:cNvPr>
          <p:cNvSpPr/>
          <p:nvPr/>
        </p:nvSpPr>
        <p:spPr bwMode="white">
          <a:xfrm>
            <a:off x="4516582" y="651165"/>
            <a:ext cx="512618" cy="54032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55069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8FE597C8-A9F4-C348-9AC1-BDEFA77D385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95483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3214A108-734A-6CC8-853E-1E4770F94014}"/>
              </a:ext>
            </a:extLst>
          </p:cNvPr>
          <p:cNvSpPr/>
          <p:nvPr/>
        </p:nvSpPr>
        <p:spPr bwMode="white">
          <a:xfrm>
            <a:off x="7481454" y="4200000"/>
            <a:ext cx="238016" cy="2667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A0E2583C-01D2-792D-6EFE-7F964C682642}"/>
              </a:ext>
            </a:extLst>
          </p:cNvPr>
          <p:cNvSpPr/>
          <p:nvPr/>
        </p:nvSpPr>
        <p:spPr bwMode="white">
          <a:xfrm>
            <a:off x="8414479" y="4200000"/>
            <a:ext cx="238015" cy="2667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00A7BDCB-08D6-CF0B-B994-EF04B5E199E8}"/>
              </a:ext>
            </a:extLst>
          </p:cNvPr>
          <p:cNvSpPr/>
          <p:nvPr/>
        </p:nvSpPr>
        <p:spPr bwMode="white">
          <a:xfrm>
            <a:off x="9376066" y="4200000"/>
            <a:ext cx="161851" cy="2572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9E83B5BA-9B05-A17F-B88E-1A8065759B6B}"/>
              </a:ext>
            </a:extLst>
          </p:cNvPr>
          <p:cNvSpPr/>
          <p:nvPr/>
        </p:nvSpPr>
        <p:spPr bwMode="white">
          <a:xfrm>
            <a:off x="10290049" y="4200000"/>
            <a:ext cx="228495" cy="2572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CE643164-A0EE-FFB0-69FF-75522AC36BCA}"/>
              </a:ext>
            </a:extLst>
          </p:cNvPr>
          <p:cNvSpPr/>
          <p:nvPr/>
        </p:nvSpPr>
        <p:spPr bwMode="white">
          <a:xfrm>
            <a:off x="2111801" y="4857468"/>
            <a:ext cx="399867" cy="2667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9263BBC2-051D-1541-F8B7-D48E55035811}"/>
              </a:ext>
            </a:extLst>
          </p:cNvPr>
          <p:cNvSpPr/>
          <p:nvPr/>
        </p:nvSpPr>
        <p:spPr bwMode="white">
          <a:xfrm>
            <a:off x="2740165" y="4952754"/>
            <a:ext cx="266578" cy="476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E2E9796B-96DD-0403-A8FA-767A4C844A8F}"/>
              </a:ext>
            </a:extLst>
          </p:cNvPr>
          <p:cNvSpPr/>
          <p:nvPr/>
        </p:nvSpPr>
        <p:spPr bwMode="white">
          <a:xfrm>
            <a:off x="3320925" y="4857468"/>
            <a:ext cx="257057" cy="2572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FA3AC438-CD26-76BE-D42B-34C608430F99}"/>
              </a:ext>
            </a:extLst>
          </p:cNvPr>
          <p:cNvSpPr/>
          <p:nvPr/>
        </p:nvSpPr>
        <p:spPr bwMode="white">
          <a:xfrm>
            <a:off x="4263471" y="4857468"/>
            <a:ext cx="238016" cy="2667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09278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0</Words>
  <Application>Microsoft Office PowerPoint</Application>
  <PresentationFormat>宽屏</PresentationFormat>
  <Paragraphs>0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ASUS-</cp:lastModifiedBy>
  <cp:revision>4</cp:revision>
  <dcterms:created xsi:type="dcterms:W3CDTF">2023-07-20T00:26:43Z</dcterms:created>
  <dcterms:modified xsi:type="dcterms:W3CDTF">2024-07-25T15:14:38Z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2052-11.1.0.14309</vt:lpwstr>
  </property>
</Properties>
</file>