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53708F-7BA0-B2E3-9137-5380BBF9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05" y="2609457"/>
            <a:ext cx="5476190" cy="7523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FCE39E0-5854-AE43-9D4A-48A8265A5E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762" y="3636860"/>
            <a:ext cx="4790476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DB60A74-8E17-67BC-5259-8102389C1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06C30C2-684A-A753-A61A-A89B29028397}"/>
              </a:ext>
            </a:extLst>
          </p:cNvPr>
          <p:cNvSpPr/>
          <p:nvPr/>
        </p:nvSpPr>
        <p:spPr bwMode="white">
          <a:xfrm>
            <a:off x="1226380" y="4127972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D8CA93-E133-B636-4B44-2E769EB56B1E}"/>
              </a:ext>
            </a:extLst>
          </p:cNvPr>
          <p:cNvSpPr/>
          <p:nvPr/>
        </p:nvSpPr>
        <p:spPr bwMode="white">
          <a:xfrm>
            <a:off x="1778578" y="4137511"/>
            <a:ext cx="276099" cy="22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F4376EC-75AA-4DD8-D0DC-09E8B6EA89FA}"/>
              </a:ext>
            </a:extLst>
          </p:cNvPr>
          <p:cNvSpPr/>
          <p:nvPr/>
        </p:nvSpPr>
        <p:spPr bwMode="white">
          <a:xfrm>
            <a:off x="2368859" y="4127972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D021E0A-521C-4014-FE37-896591B6F091}"/>
              </a:ext>
            </a:extLst>
          </p:cNvPr>
          <p:cNvSpPr/>
          <p:nvPr/>
        </p:nvSpPr>
        <p:spPr bwMode="white">
          <a:xfrm>
            <a:off x="3301884" y="4127972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E28DFDB-76CB-5628-E5BB-8C4DD351A278}"/>
              </a:ext>
            </a:extLst>
          </p:cNvPr>
          <p:cNvSpPr/>
          <p:nvPr/>
        </p:nvSpPr>
        <p:spPr bwMode="white">
          <a:xfrm>
            <a:off x="3711272" y="4099354"/>
            <a:ext cx="2104066" cy="35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6A4C47-8C14-5BB9-A646-1058883BDC6C}"/>
              </a:ext>
            </a:extLst>
          </p:cNvPr>
          <p:cNvSpPr/>
          <p:nvPr/>
        </p:nvSpPr>
        <p:spPr bwMode="white">
          <a:xfrm>
            <a:off x="6957818" y="4127972"/>
            <a:ext cx="24753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AD089AD-FF0A-A60B-4F95-D22964D4FCF3}"/>
              </a:ext>
            </a:extLst>
          </p:cNvPr>
          <p:cNvSpPr/>
          <p:nvPr/>
        </p:nvSpPr>
        <p:spPr bwMode="white">
          <a:xfrm>
            <a:off x="7519537" y="4223364"/>
            <a:ext cx="266578" cy="47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01581E-3BE9-AE9A-4519-58040BF25015}"/>
              </a:ext>
            </a:extLst>
          </p:cNvPr>
          <p:cNvSpPr/>
          <p:nvPr/>
        </p:nvSpPr>
        <p:spPr bwMode="white">
          <a:xfrm>
            <a:off x="8109818" y="4127972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3E30D057-8B2C-F4C8-C248-69828C258582}"/>
              </a:ext>
            </a:extLst>
          </p:cNvPr>
          <p:cNvSpPr/>
          <p:nvPr/>
        </p:nvSpPr>
        <p:spPr bwMode="white">
          <a:xfrm>
            <a:off x="9042842" y="4127972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D0BBBD1-9EAA-399D-B0FB-3976EE5F5A12}"/>
              </a:ext>
            </a:extLst>
          </p:cNvPr>
          <p:cNvSpPr/>
          <p:nvPr/>
        </p:nvSpPr>
        <p:spPr bwMode="white">
          <a:xfrm>
            <a:off x="9442710" y="4099354"/>
            <a:ext cx="2113585" cy="352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4805FB-4854-ABC1-CA80-E8F851AB12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87D696-91D6-0401-F0BE-223050F66BE6}"/>
              </a:ext>
            </a:extLst>
          </p:cNvPr>
          <p:cNvSpPr/>
          <p:nvPr/>
        </p:nvSpPr>
        <p:spPr bwMode="white">
          <a:xfrm>
            <a:off x="1635768" y="2478096"/>
            <a:ext cx="238016" cy="25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6EF32A-3EA0-D7AA-3364-07F4A8BC2F97}"/>
              </a:ext>
            </a:extLst>
          </p:cNvPr>
          <p:cNvSpPr/>
          <p:nvPr/>
        </p:nvSpPr>
        <p:spPr bwMode="white">
          <a:xfrm>
            <a:off x="4387239" y="2478096"/>
            <a:ext cx="238016" cy="25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7A0126-C7E0-6CD4-E3B4-6383C44B52F7}"/>
              </a:ext>
            </a:extLst>
          </p:cNvPr>
          <p:cNvSpPr/>
          <p:nvPr/>
        </p:nvSpPr>
        <p:spPr bwMode="white">
          <a:xfrm>
            <a:off x="7129190" y="2478096"/>
            <a:ext cx="238015" cy="26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12F0E9-A014-857A-41CF-10AA530849F9}"/>
              </a:ext>
            </a:extLst>
          </p:cNvPr>
          <p:cNvSpPr/>
          <p:nvPr/>
        </p:nvSpPr>
        <p:spPr bwMode="white">
          <a:xfrm>
            <a:off x="9871140" y="2478096"/>
            <a:ext cx="247537" cy="25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9F69F1-128C-D32A-101D-49DDB671E985}"/>
              </a:ext>
            </a:extLst>
          </p:cNvPr>
          <p:cNvSpPr/>
          <p:nvPr/>
        </p:nvSpPr>
        <p:spPr bwMode="white">
          <a:xfrm>
            <a:off x="1635768" y="3432194"/>
            <a:ext cx="257057" cy="26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32192C-6DAE-534D-9CAB-A32AAC6F6D7D}"/>
              </a:ext>
            </a:extLst>
          </p:cNvPr>
          <p:cNvSpPr/>
          <p:nvPr/>
        </p:nvSpPr>
        <p:spPr bwMode="white">
          <a:xfrm>
            <a:off x="4387239" y="3432194"/>
            <a:ext cx="238016" cy="26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CA147E1-B5C0-CD9A-46DB-8E886821AD63}"/>
              </a:ext>
            </a:extLst>
          </p:cNvPr>
          <p:cNvSpPr/>
          <p:nvPr/>
        </p:nvSpPr>
        <p:spPr bwMode="white">
          <a:xfrm>
            <a:off x="7129190" y="3441735"/>
            <a:ext cx="238015" cy="25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8E794B9-3D87-8CA5-CC43-F02E33D31627}"/>
              </a:ext>
            </a:extLst>
          </p:cNvPr>
          <p:cNvSpPr/>
          <p:nvPr/>
        </p:nvSpPr>
        <p:spPr bwMode="white">
          <a:xfrm>
            <a:off x="9871140" y="3432194"/>
            <a:ext cx="238016" cy="26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4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656185-FF3C-FE16-1D98-26BF316E21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1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0441E62-6BFB-B2F4-CB9B-C86623DE6F2C}"/>
              </a:ext>
            </a:extLst>
          </p:cNvPr>
          <p:cNvSpPr/>
          <p:nvPr/>
        </p:nvSpPr>
        <p:spPr bwMode="white">
          <a:xfrm>
            <a:off x="2492628" y="2182933"/>
            <a:ext cx="39034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454F08-9DB6-509A-D402-AAAEEC66DB40}"/>
              </a:ext>
            </a:extLst>
          </p:cNvPr>
          <p:cNvSpPr/>
          <p:nvPr/>
        </p:nvSpPr>
        <p:spPr bwMode="white">
          <a:xfrm>
            <a:off x="5225057" y="2182933"/>
            <a:ext cx="39986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6FD9239-25A7-B636-5E5A-AD29D3D9F423}"/>
              </a:ext>
            </a:extLst>
          </p:cNvPr>
          <p:cNvSpPr/>
          <p:nvPr/>
        </p:nvSpPr>
        <p:spPr bwMode="white">
          <a:xfrm>
            <a:off x="7967008" y="2192478"/>
            <a:ext cx="161852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4616F79-4633-0DBC-C82D-E6CA66D06166}"/>
              </a:ext>
            </a:extLst>
          </p:cNvPr>
          <p:cNvSpPr/>
          <p:nvPr/>
        </p:nvSpPr>
        <p:spPr bwMode="white">
          <a:xfrm>
            <a:off x="10670876" y="2182933"/>
            <a:ext cx="247537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9D240D-DA10-509F-810D-BA0CC3F9B8ED}"/>
              </a:ext>
            </a:extLst>
          </p:cNvPr>
          <p:cNvSpPr/>
          <p:nvPr/>
        </p:nvSpPr>
        <p:spPr bwMode="white">
          <a:xfrm>
            <a:off x="2454545" y="2803304"/>
            <a:ext cx="257057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503054A-0584-9359-67A4-2BD3AADF3798}"/>
              </a:ext>
            </a:extLst>
          </p:cNvPr>
          <p:cNvSpPr/>
          <p:nvPr/>
        </p:nvSpPr>
        <p:spPr bwMode="white">
          <a:xfrm>
            <a:off x="5377388" y="2803304"/>
            <a:ext cx="257057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66DD70F-7E93-8448-AFC7-ADEC41CDC42C}"/>
              </a:ext>
            </a:extLst>
          </p:cNvPr>
          <p:cNvSpPr/>
          <p:nvPr/>
        </p:nvSpPr>
        <p:spPr bwMode="white">
          <a:xfrm>
            <a:off x="7938446" y="2803304"/>
            <a:ext cx="228495" cy="257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78BC11-4829-8E19-463B-27CE600CA910}"/>
              </a:ext>
            </a:extLst>
          </p:cNvPr>
          <p:cNvSpPr/>
          <p:nvPr/>
        </p:nvSpPr>
        <p:spPr bwMode="white">
          <a:xfrm>
            <a:off x="10680396" y="2803304"/>
            <a:ext cx="238016" cy="267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5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D39615-C332-34D6-CBF1-3B2287344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426DA66-6F2A-E7AE-2568-377A6CEB76C9}"/>
              </a:ext>
            </a:extLst>
          </p:cNvPr>
          <p:cNvSpPr/>
          <p:nvPr/>
        </p:nvSpPr>
        <p:spPr bwMode="white">
          <a:xfrm>
            <a:off x="2540231" y="4630218"/>
            <a:ext cx="23801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BF5F39-5B20-52CF-662F-533C3E15FC29}"/>
              </a:ext>
            </a:extLst>
          </p:cNvPr>
          <p:cNvSpPr/>
          <p:nvPr/>
        </p:nvSpPr>
        <p:spPr bwMode="white">
          <a:xfrm>
            <a:off x="3092429" y="4649281"/>
            <a:ext cx="266578" cy="200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3A200F0-1068-856D-D80B-3231C0271A55}"/>
              </a:ext>
            </a:extLst>
          </p:cNvPr>
          <p:cNvSpPr/>
          <p:nvPr/>
        </p:nvSpPr>
        <p:spPr bwMode="white">
          <a:xfrm>
            <a:off x="3673190" y="4630218"/>
            <a:ext cx="247537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FFDAF58-50B2-756A-B0DB-967EC4CB3077}"/>
              </a:ext>
            </a:extLst>
          </p:cNvPr>
          <p:cNvSpPr/>
          <p:nvPr/>
        </p:nvSpPr>
        <p:spPr bwMode="white">
          <a:xfrm>
            <a:off x="4615735" y="4630218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F7526F-4717-8897-9497-FC29A109F760}"/>
              </a:ext>
            </a:extLst>
          </p:cNvPr>
          <p:cNvSpPr/>
          <p:nvPr/>
        </p:nvSpPr>
        <p:spPr bwMode="white">
          <a:xfrm>
            <a:off x="8443041" y="4649281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7759C17-A68A-729C-5CD0-1593D816C4B9}"/>
              </a:ext>
            </a:extLst>
          </p:cNvPr>
          <p:cNvSpPr/>
          <p:nvPr/>
        </p:nvSpPr>
        <p:spPr bwMode="white">
          <a:xfrm>
            <a:off x="9376066" y="4538441"/>
            <a:ext cx="275703" cy="49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19A6745-201D-22C8-20E9-DD3ACD3061D8}"/>
              </a:ext>
            </a:extLst>
          </p:cNvPr>
          <p:cNvSpPr/>
          <p:nvPr/>
        </p:nvSpPr>
        <p:spPr bwMode="white">
          <a:xfrm>
            <a:off x="10318611" y="4649281"/>
            <a:ext cx="238016" cy="26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2024-07-25T15:12:33Z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