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8B3C0C-3508-20C1-DB0D-86193310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37523D-05DC-98CF-758C-9642664F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28" y="3645089"/>
            <a:ext cx="5057143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7E018B-4147-D732-E9B8-7CFDBAA37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289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B167BD-210E-56E5-F952-DA72B16F928E}"/>
              </a:ext>
            </a:extLst>
          </p:cNvPr>
          <p:cNvSpPr/>
          <p:nvPr/>
        </p:nvSpPr>
        <p:spPr bwMode="white">
          <a:xfrm>
            <a:off x="2448161" y="2164800"/>
            <a:ext cx="720267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8A6EC6-A9A5-D1EB-E920-28B59379D877}"/>
              </a:ext>
            </a:extLst>
          </p:cNvPr>
          <p:cNvSpPr/>
          <p:nvPr/>
        </p:nvSpPr>
        <p:spPr bwMode="white">
          <a:xfrm>
            <a:off x="4812697" y="2164800"/>
            <a:ext cx="720267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25BAEE-DA90-CA24-A453-4DE115BC6B28}"/>
              </a:ext>
            </a:extLst>
          </p:cNvPr>
          <p:cNvSpPr/>
          <p:nvPr/>
        </p:nvSpPr>
        <p:spPr bwMode="white">
          <a:xfrm>
            <a:off x="7177233" y="2164800"/>
            <a:ext cx="720267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919E64-CB42-3944-DE6A-EECFF5AC2BE4}"/>
              </a:ext>
            </a:extLst>
          </p:cNvPr>
          <p:cNvSpPr/>
          <p:nvPr/>
        </p:nvSpPr>
        <p:spPr bwMode="white">
          <a:xfrm>
            <a:off x="1718840" y="25257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AA478E-2C82-120C-DF77-456ED2250D38}"/>
              </a:ext>
            </a:extLst>
          </p:cNvPr>
          <p:cNvSpPr/>
          <p:nvPr/>
        </p:nvSpPr>
        <p:spPr bwMode="white">
          <a:xfrm>
            <a:off x="3292638" y="25257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F13FC7-797E-1BA7-DE3F-C8D17EC77C1F}"/>
              </a:ext>
            </a:extLst>
          </p:cNvPr>
          <p:cNvSpPr/>
          <p:nvPr/>
        </p:nvSpPr>
        <p:spPr bwMode="white">
          <a:xfrm>
            <a:off x="4083376" y="25257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519C36-1DC8-648A-FB79-586FBD146839}"/>
              </a:ext>
            </a:extLst>
          </p:cNvPr>
          <p:cNvSpPr/>
          <p:nvPr/>
        </p:nvSpPr>
        <p:spPr bwMode="white">
          <a:xfrm>
            <a:off x="6440235" y="252576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F366DA-8D1A-ED00-D7FC-E4D6DC090729}"/>
              </a:ext>
            </a:extLst>
          </p:cNvPr>
          <p:cNvSpPr/>
          <p:nvPr/>
        </p:nvSpPr>
        <p:spPr bwMode="white">
          <a:xfrm>
            <a:off x="7230973" y="2525760"/>
            <a:ext cx="552748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06395A-5737-D82A-DC56-798222FC96A5}"/>
              </a:ext>
            </a:extLst>
          </p:cNvPr>
          <p:cNvSpPr/>
          <p:nvPr/>
        </p:nvSpPr>
        <p:spPr bwMode="white">
          <a:xfrm>
            <a:off x="8014033" y="25257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5D5B623-06D9-DA5A-DA4A-0BB7F082C94B}"/>
              </a:ext>
            </a:extLst>
          </p:cNvPr>
          <p:cNvSpPr/>
          <p:nvPr/>
        </p:nvSpPr>
        <p:spPr bwMode="white">
          <a:xfrm>
            <a:off x="1718840" y="287904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6EEB32-324A-3177-8444-F76D3E8FBD0D}"/>
              </a:ext>
            </a:extLst>
          </p:cNvPr>
          <p:cNvSpPr/>
          <p:nvPr/>
        </p:nvSpPr>
        <p:spPr bwMode="white">
          <a:xfrm>
            <a:off x="2501901" y="2879040"/>
            <a:ext cx="598811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04B1D65-40A1-EFA5-E1B1-E5AB1D0558DA}"/>
              </a:ext>
            </a:extLst>
          </p:cNvPr>
          <p:cNvSpPr/>
          <p:nvPr/>
        </p:nvSpPr>
        <p:spPr bwMode="white">
          <a:xfrm>
            <a:off x="4083376" y="2879040"/>
            <a:ext cx="598811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7A90A39-02E5-B836-BD94-422B21C6AF23}"/>
              </a:ext>
            </a:extLst>
          </p:cNvPr>
          <p:cNvSpPr/>
          <p:nvPr/>
        </p:nvSpPr>
        <p:spPr bwMode="white">
          <a:xfrm>
            <a:off x="4866437" y="287904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B48CAD3-9CBB-1ABC-C56D-2C7822BFA460}"/>
              </a:ext>
            </a:extLst>
          </p:cNvPr>
          <p:cNvSpPr/>
          <p:nvPr/>
        </p:nvSpPr>
        <p:spPr bwMode="white">
          <a:xfrm>
            <a:off x="6440235" y="2879040"/>
            <a:ext cx="560425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B8DB064-F5D4-CAC8-8F48-EC9BA1C027EC}"/>
              </a:ext>
            </a:extLst>
          </p:cNvPr>
          <p:cNvSpPr/>
          <p:nvPr/>
        </p:nvSpPr>
        <p:spPr bwMode="white">
          <a:xfrm>
            <a:off x="7230973" y="288672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BD29EC5-6A63-FF00-EAC5-82B91EA2FFAC}"/>
              </a:ext>
            </a:extLst>
          </p:cNvPr>
          <p:cNvSpPr/>
          <p:nvPr/>
        </p:nvSpPr>
        <p:spPr bwMode="white">
          <a:xfrm>
            <a:off x="905071" y="3232320"/>
            <a:ext cx="583456" cy="22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7BC2D28-370E-C7DF-EA01-2927F2232926}"/>
              </a:ext>
            </a:extLst>
          </p:cNvPr>
          <p:cNvSpPr/>
          <p:nvPr/>
        </p:nvSpPr>
        <p:spPr bwMode="white">
          <a:xfrm>
            <a:off x="3292638" y="3240000"/>
            <a:ext cx="598811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D47274A-4189-1A9E-DD76-133470423CCA}"/>
              </a:ext>
            </a:extLst>
          </p:cNvPr>
          <p:cNvSpPr/>
          <p:nvPr/>
        </p:nvSpPr>
        <p:spPr bwMode="white">
          <a:xfrm>
            <a:off x="4083376" y="324000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2AF1C30-ED18-C42D-E687-BC220B1C04F9}"/>
              </a:ext>
            </a:extLst>
          </p:cNvPr>
          <p:cNvSpPr/>
          <p:nvPr/>
        </p:nvSpPr>
        <p:spPr bwMode="white">
          <a:xfrm>
            <a:off x="4866437" y="3240000"/>
            <a:ext cx="591133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B6759F8-029D-0932-BBEB-DB32D6E4901F}"/>
              </a:ext>
            </a:extLst>
          </p:cNvPr>
          <p:cNvSpPr/>
          <p:nvPr/>
        </p:nvSpPr>
        <p:spPr bwMode="white">
          <a:xfrm>
            <a:off x="6440235" y="324000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FB6147B-C56F-969F-EAAC-D60D7ACB4C0D}"/>
              </a:ext>
            </a:extLst>
          </p:cNvPr>
          <p:cNvSpPr/>
          <p:nvPr/>
        </p:nvSpPr>
        <p:spPr bwMode="white">
          <a:xfrm>
            <a:off x="905071" y="36009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6AA52D3-34F1-DE50-40AF-A2B88330C5BF}"/>
              </a:ext>
            </a:extLst>
          </p:cNvPr>
          <p:cNvSpPr/>
          <p:nvPr/>
        </p:nvSpPr>
        <p:spPr bwMode="white">
          <a:xfrm>
            <a:off x="2509578" y="359328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E61F946-BB76-BFFF-2938-FE49E6A45B65}"/>
              </a:ext>
            </a:extLst>
          </p:cNvPr>
          <p:cNvSpPr/>
          <p:nvPr/>
        </p:nvSpPr>
        <p:spPr bwMode="white">
          <a:xfrm>
            <a:off x="4083376" y="359328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A25D404-0295-2709-C6A9-B6F357EEAFCF}"/>
              </a:ext>
            </a:extLst>
          </p:cNvPr>
          <p:cNvSpPr/>
          <p:nvPr/>
        </p:nvSpPr>
        <p:spPr bwMode="white">
          <a:xfrm>
            <a:off x="4874114" y="3600960"/>
            <a:ext cx="552748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A7DD09F8-AA8B-B723-42FD-F14209F2D83D}"/>
              </a:ext>
            </a:extLst>
          </p:cNvPr>
          <p:cNvSpPr/>
          <p:nvPr/>
        </p:nvSpPr>
        <p:spPr bwMode="white">
          <a:xfrm>
            <a:off x="5657174" y="360096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9161B6CA-AF2D-9150-0124-CE2D807C105C}"/>
              </a:ext>
            </a:extLst>
          </p:cNvPr>
          <p:cNvSpPr/>
          <p:nvPr/>
        </p:nvSpPr>
        <p:spPr bwMode="white">
          <a:xfrm>
            <a:off x="1726517" y="395424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075AFAAB-28AE-F41D-9195-AE070F02AD8A}"/>
              </a:ext>
            </a:extLst>
          </p:cNvPr>
          <p:cNvSpPr/>
          <p:nvPr/>
        </p:nvSpPr>
        <p:spPr bwMode="white">
          <a:xfrm>
            <a:off x="2509578" y="395424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D51C4D48-E880-1EA7-845D-D08717AC006F}"/>
              </a:ext>
            </a:extLst>
          </p:cNvPr>
          <p:cNvSpPr/>
          <p:nvPr/>
        </p:nvSpPr>
        <p:spPr bwMode="white">
          <a:xfrm>
            <a:off x="4874114" y="395424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1752C643-65F6-7CBA-10EA-18DB64297857}"/>
              </a:ext>
            </a:extLst>
          </p:cNvPr>
          <p:cNvSpPr/>
          <p:nvPr/>
        </p:nvSpPr>
        <p:spPr bwMode="white">
          <a:xfrm>
            <a:off x="905071" y="4315200"/>
            <a:ext cx="598811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23E3DD86-4F17-AB5E-38A2-859A811DBEFC}"/>
              </a:ext>
            </a:extLst>
          </p:cNvPr>
          <p:cNvSpPr/>
          <p:nvPr/>
        </p:nvSpPr>
        <p:spPr bwMode="white">
          <a:xfrm>
            <a:off x="1718840" y="430752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7E6F215F-7995-598D-37FC-1D1D37572B12}"/>
              </a:ext>
            </a:extLst>
          </p:cNvPr>
          <p:cNvSpPr/>
          <p:nvPr/>
        </p:nvSpPr>
        <p:spPr bwMode="white">
          <a:xfrm>
            <a:off x="2501901" y="430752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0DE12333-8D62-17B8-19B5-66C7583795DA}"/>
              </a:ext>
            </a:extLst>
          </p:cNvPr>
          <p:cNvSpPr/>
          <p:nvPr/>
        </p:nvSpPr>
        <p:spPr bwMode="white">
          <a:xfrm>
            <a:off x="3292638" y="4315200"/>
            <a:ext cx="560425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89598316-4DD1-487C-08E9-80A377BB66B1}"/>
              </a:ext>
            </a:extLst>
          </p:cNvPr>
          <p:cNvSpPr/>
          <p:nvPr/>
        </p:nvSpPr>
        <p:spPr bwMode="white">
          <a:xfrm>
            <a:off x="905071" y="4668480"/>
            <a:ext cx="591133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C5FAB6A3-4850-3205-937F-95A93828F6BC}"/>
              </a:ext>
            </a:extLst>
          </p:cNvPr>
          <p:cNvSpPr/>
          <p:nvPr/>
        </p:nvSpPr>
        <p:spPr bwMode="white">
          <a:xfrm>
            <a:off x="905071" y="5021760"/>
            <a:ext cx="583456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9EC03EDA-1BD4-4821-3A2E-AC6139731EC9}"/>
              </a:ext>
            </a:extLst>
          </p:cNvPr>
          <p:cNvSpPr/>
          <p:nvPr/>
        </p:nvSpPr>
        <p:spPr bwMode="white">
          <a:xfrm>
            <a:off x="1726517" y="5021760"/>
            <a:ext cx="552748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23C18969-8BCF-935E-63A2-9DB6FB7F9F12}"/>
              </a:ext>
            </a:extLst>
          </p:cNvPr>
          <p:cNvSpPr/>
          <p:nvPr/>
        </p:nvSpPr>
        <p:spPr bwMode="white">
          <a:xfrm>
            <a:off x="1741871" y="5382720"/>
            <a:ext cx="568102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621472EC-AEEA-1E38-0EC4-2FA216974065}"/>
              </a:ext>
            </a:extLst>
          </p:cNvPr>
          <p:cNvSpPr/>
          <p:nvPr/>
        </p:nvSpPr>
        <p:spPr bwMode="white">
          <a:xfrm>
            <a:off x="905071" y="5736000"/>
            <a:ext cx="591133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112B026-2F93-27E9-D961-CD0E4C29F734}"/>
              </a:ext>
            </a:extLst>
          </p:cNvPr>
          <p:cNvSpPr/>
          <p:nvPr/>
        </p:nvSpPr>
        <p:spPr bwMode="white">
          <a:xfrm>
            <a:off x="8152220" y="3854400"/>
            <a:ext cx="138187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DFA05294-EEE5-B09A-C4D6-19008FABB2A5}"/>
              </a:ext>
            </a:extLst>
          </p:cNvPr>
          <p:cNvSpPr/>
          <p:nvPr/>
        </p:nvSpPr>
        <p:spPr bwMode="white">
          <a:xfrm>
            <a:off x="8397886" y="4161600"/>
            <a:ext cx="138187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07B1C1A2-1F06-EF89-1D7B-48DD9516220C}"/>
              </a:ext>
            </a:extLst>
          </p:cNvPr>
          <p:cNvSpPr/>
          <p:nvPr/>
        </p:nvSpPr>
        <p:spPr bwMode="white">
          <a:xfrm>
            <a:off x="8006356" y="4668480"/>
            <a:ext cx="145864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83CFF962-23E3-3CD4-E919-18A37C722FC3}"/>
              </a:ext>
            </a:extLst>
          </p:cNvPr>
          <p:cNvSpPr/>
          <p:nvPr/>
        </p:nvSpPr>
        <p:spPr bwMode="white">
          <a:xfrm>
            <a:off x="6885505" y="4921920"/>
            <a:ext cx="621842" cy="291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A5B0ABF9-AD1E-FB20-D392-C0E69381209A}"/>
              </a:ext>
            </a:extLst>
          </p:cNvPr>
          <p:cNvSpPr/>
          <p:nvPr/>
        </p:nvSpPr>
        <p:spPr bwMode="white">
          <a:xfrm>
            <a:off x="4904822" y="5782080"/>
            <a:ext cx="184249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5F628BC7-B381-2C08-67F2-F84E7A9F2784}"/>
              </a:ext>
            </a:extLst>
          </p:cNvPr>
          <p:cNvSpPr/>
          <p:nvPr/>
        </p:nvSpPr>
        <p:spPr bwMode="white">
          <a:xfrm>
            <a:off x="7154202" y="5482560"/>
            <a:ext cx="138187" cy="22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>
            <a:extLst>
              <a:ext uri="{FF2B5EF4-FFF2-40B4-BE49-F238E27FC236}">
                <a16:creationId xmlns:a16="http://schemas.microsoft.com/office/drawing/2014/main" id="{8515164F-2385-432A-3E91-007DB49175DF}"/>
              </a:ext>
            </a:extLst>
          </p:cNvPr>
          <p:cNvSpPr/>
          <p:nvPr/>
        </p:nvSpPr>
        <p:spPr bwMode="white">
          <a:xfrm>
            <a:off x="7154202" y="5789760"/>
            <a:ext cx="138187" cy="21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6" name="矩形 55">
            <a:extLst>
              <a:ext uri="{FF2B5EF4-FFF2-40B4-BE49-F238E27FC236}">
                <a16:creationId xmlns:a16="http://schemas.microsoft.com/office/drawing/2014/main" id="{997FC7FC-90C2-B2E0-D24E-F52BC1149142}"/>
              </a:ext>
            </a:extLst>
          </p:cNvPr>
          <p:cNvSpPr/>
          <p:nvPr/>
        </p:nvSpPr>
        <p:spPr bwMode="white">
          <a:xfrm>
            <a:off x="3253695" y="2157120"/>
            <a:ext cx="720267" cy="26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B3B9CAAD-01FC-2F3A-E878-46D854F83EF0}"/>
              </a:ext>
            </a:extLst>
          </p:cNvPr>
          <p:cNvSpPr/>
          <p:nvPr/>
        </p:nvSpPr>
        <p:spPr bwMode="white">
          <a:xfrm>
            <a:off x="5592606" y="2157120"/>
            <a:ext cx="720267" cy="26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>
            <a:extLst>
              <a:ext uri="{FF2B5EF4-FFF2-40B4-BE49-F238E27FC236}">
                <a16:creationId xmlns:a16="http://schemas.microsoft.com/office/drawing/2014/main" id="{BD2C60F5-EF65-FC70-6F28-3203610B3529}"/>
              </a:ext>
            </a:extLst>
          </p:cNvPr>
          <p:cNvSpPr/>
          <p:nvPr/>
        </p:nvSpPr>
        <p:spPr bwMode="white">
          <a:xfrm>
            <a:off x="7949465" y="2157120"/>
            <a:ext cx="720267" cy="261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5" grpId="0" animBg="1"/>
      <p:bldP spid="2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C075D-D27D-D9F9-79F6-6CE628326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D04516-C43B-3F2C-6778-FF85C931BCE9}"/>
              </a:ext>
            </a:extLst>
          </p:cNvPr>
          <p:cNvSpPr/>
          <p:nvPr/>
        </p:nvSpPr>
        <p:spPr bwMode="white">
          <a:xfrm>
            <a:off x="1883305" y="1496165"/>
            <a:ext cx="685487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A99DDB-107A-C715-C161-9D98D5DF5E54}"/>
              </a:ext>
            </a:extLst>
          </p:cNvPr>
          <p:cNvSpPr/>
          <p:nvPr/>
        </p:nvSpPr>
        <p:spPr bwMode="white">
          <a:xfrm>
            <a:off x="3359008" y="1496165"/>
            <a:ext cx="723570" cy="28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14C748-D5F4-D1E4-53DD-65A2391FC686}"/>
              </a:ext>
            </a:extLst>
          </p:cNvPr>
          <p:cNvSpPr/>
          <p:nvPr/>
        </p:nvSpPr>
        <p:spPr bwMode="white">
          <a:xfrm>
            <a:off x="7767074" y="1505713"/>
            <a:ext cx="704528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168F60-555A-99FA-17C0-2A13E7AD8C50}"/>
              </a:ext>
            </a:extLst>
          </p:cNvPr>
          <p:cNvSpPr/>
          <p:nvPr/>
        </p:nvSpPr>
        <p:spPr bwMode="white">
          <a:xfrm>
            <a:off x="9185652" y="1496165"/>
            <a:ext cx="894942" cy="28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159BF6-123C-AD76-361A-F29D993A6D11}"/>
              </a:ext>
            </a:extLst>
          </p:cNvPr>
          <p:cNvSpPr/>
          <p:nvPr/>
        </p:nvSpPr>
        <p:spPr bwMode="white">
          <a:xfrm>
            <a:off x="1350148" y="2307712"/>
            <a:ext cx="72357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FFC712-D575-B14E-17C9-031E417F8B7E}"/>
              </a:ext>
            </a:extLst>
          </p:cNvPr>
          <p:cNvSpPr/>
          <p:nvPr/>
        </p:nvSpPr>
        <p:spPr bwMode="white">
          <a:xfrm>
            <a:off x="3930247" y="2307712"/>
            <a:ext cx="73309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8E6932-6AD1-BB6B-6079-6F32997886D9}"/>
              </a:ext>
            </a:extLst>
          </p:cNvPr>
          <p:cNvSpPr/>
          <p:nvPr/>
        </p:nvSpPr>
        <p:spPr bwMode="white">
          <a:xfrm>
            <a:off x="7243438" y="2307712"/>
            <a:ext cx="73309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AF3AE2-A506-3130-18BE-634F6F0E26F2}"/>
              </a:ext>
            </a:extLst>
          </p:cNvPr>
          <p:cNvSpPr/>
          <p:nvPr/>
        </p:nvSpPr>
        <p:spPr bwMode="white">
          <a:xfrm>
            <a:off x="9814016" y="2307712"/>
            <a:ext cx="742611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56AFF1-4398-F2A0-2136-D7A91F4748C2}"/>
              </a:ext>
            </a:extLst>
          </p:cNvPr>
          <p:cNvSpPr/>
          <p:nvPr/>
        </p:nvSpPr>
        <p:spPr bwMode="white">
          <a:xfrm>
            <a:off x="1883305" y="3128807"/>
            <a:ext cx="73309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544186-3A0F-27E3-6D67-C322063A184D}"/>
              </a:ext>
            </a:extLst>
          </p:cNvPr>
          <p:cNvSpPr/>
          <p:nvPr/>
        </p:nvSpPr>
        <p:spPr bwMode="white">
          <a:xfrm>
            <a:off x="3359008" y="3128807"/>
            <a:ext cx="73309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605F13F-DD51-B240-0B8D-C6C5D8549A30}"/>
              </a:ext>
            </a:extLst>
          </p:cNvPr>
          <p:cNvSpPr/>
          <p:nvPr/>
        </p:nvSpPr>
        <p:spPr bwMode="white">
          <a:xfrm>
            <a:off x="4653818" y="3109712"/>
            <a:ext cx="2608661" cy="36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272D349-4D8D-48D6-9C38-E6F2C98C9B84}"/>
              </a:ext>
            </a:extLst>
          </p:cNvPr>
          <p:cNvSpPr/>
          <p:nvPr/>
        </p:nvSpPr>
        <p:spPr bwMode="white">
          <a:xfrm>
            <a:off x="7776595" y="3128807"/>
            <a:ext cx="742611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A897AB0-90F2-CD6C-8CD9-3B6A45667B53}"/>
              </a:ext>
            </a:extLst>
          </p:cNvPr>
          <p:cNvSpPr/>
          <p:nvPr/>
        </p:nvSpPr>
        <p:spPr bwMode="white">
          <a:xfrm>
            <a:off x="9252297" y="3128807"/>
            <a:ext cx="73309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9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048AE7-82B0-CEEC-E0B2-6D593467A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570C04-DA91-E34C-B9EF-851B66343061}"/>
              </a:ext>
            </a:extLst>
          </p:cNvPr>
          <p:cNvSpPr/>
          <p:nvPr/>
        </p:nvSpPr>
        <p:spPr bwMode="white">
          <a:xfrm>
            <a:off x="1654809" y="1474037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591DF6-F99D-8CCA-DDC0-7CECB8E2045D}"/>
              </a:ext>
            </a:extLst>
          </p:cNvPr>
          <p:cNvSpPr/>
          <p:nvPr/>
        </p:nvSpPr>
        <p:spPr bwMode="white">
          <a:xfrm>
            <a:off x="4511008" y="1474037"/>
            <a:ext cx="247537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CCCE4-96E5-2E59-41DB-80F088A53C0D}"/>
              </a:ext>
            </a:extLst>
          </p:cNvPr>
          <p:cNvSpPr/>
          <p:nvPr/>
        </p:nvSpPr>
        <p:spPr bwMode="white">
          <a:xfrm>
            <a:off x="7557619" y="1474037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B1A33B-934D-87F8-C240-4FCF4506FF77}"/>
              </a:ext>
            </a:extLst>
          </p:cNvPr>
          <p:cNvSpPr/>
          <p:nvPr/>
        </p:nvSpPr>
        <p:spPr bwMode="white">
          <a:xfrm>
            <a:off x="10328132" y="1474037"/>
            <a:ext cx="228496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A25A7D-660E-9850-2DCF-DD1983301F7F}"/>
              </a:ext>
            </a:extLst>
          </p:cNvPr>
          <p:cNvSpPr/>
          <p:nvPr/>
        </p:nvSpPr>
        <p:spPr bwMode="white">
          <a:xfrm>
            <a:off x="1835702" y="2111991"/>
            <a:ext cx="24753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68408E-3A24-3EA0-578D-9E92E8B96460}"/>
              </a:ext>
            </a:extLst>
          </p:cNvPr>
          <p:cNvSpPr/>
          <p:nvPr/>
        </p:nvSpPr>
        <p:spPr bwMode="white">
          <a:xfrm>
            <a:off x="3968330" y="2111991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CFB6F3-26C2-045B-3BFA-42A421E7CA30}"/>
              </a:ext>
            </a:extLst>
          </p:cNvPr>
          <p:cNvSpPr/>
          <p:nvPr/>
        </p:nvSpPr>
        <p:spPr bwMode="white">
          <a:xfrm>
            <a:off x="6824528" y="2111991"/>
            <a:ext cx="238015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3509BD-5B04-1FBE-F151-56E4E7B8351E}"/>
              </a:ext>
            </a:extLst>
          </p:cNvPr>
          <p:cNvSpPr/>
          <p:nvPr/>
        </p:nvSpPr>
        <p:spPr bwMode="white">
          <a:xfrm>
            <a:off x="9766413" y="2111991"/>
            <a:ext cx="24753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600429-BA9E-5046-D134-DBE1208D6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AE5CF9-0D11-0FE6-1792-BA26D8FE2827}"/>
              </a:ext>
            </a:extLst>
          </p:cNvPr>
          <p:cNvSpPr/>
          <p:nvPr/>
        </p:nvSpPr>
        <p:spPr bwMode="white">
          <a:xfrm>
            <a:off x="1007404" y="2245635"/>
            <a:ext cx="24753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A4F774-CD97-9EDF-4703-2D9F6560D9DA}"/>
              </a:ext>
            </a:extLst>
          </p:cNvPr>
          <p:cNvSpPr/>
          <p:nvPr/>
        </p:nvSpPr>
        <p:spPr bwMode="white">
          <a:xfrm>
            <a:off x="1949950" y="2245635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8F8849-E50A-860E-E174-32199CC19636}"/>
              </a:ext>
            </a:extLst>
          </p:cNvPr>
          <p:cNvSpPr/>
          <p:nvPr/>
        </p:nvSpPr>
        <p:spPr bwMode="white">
          <a:xfrm>
            <a:off x="2882975" y="2245635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D95FA6-0114-D06E-2E15-44C222BBE520}"/>
              </a:ext>
            </a:extLst>
          </p:cNvPr>
          <p:cNvSpPr/>
          <p:nvPr/>
        </p:nvSpPr>
        <p:spPr bwMode="white">
          <a:xfrm>
            <a:off x="3825520" y="2245635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C9A601-37CF-C0FC-D882-4C4D16AA6002}"/>
              </a:ext>
            </a:extLst>
          </p:cNvPr>
          <p:cNvSpPr/>
          <p:nvPr/>
        </p:nvSpPr>
        <p:spPr bwMode="white">
          <a:xfrm>
            <a:off x="4758545" y="2245635"/>
            <a:ext cx="24753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C8D565-8946-1F76-9246-EEF51238BEA1}"/>
              </a:ext>
            </a:extLst>
          </p:cNvPr>
          <p:cNvSpPr/>
          <p:nvPr/>
        </p:nvSpPr>
        <p:spPr bwMode="white">
          <a:xfrm>
            <a:off x="5701090" y="2245635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12E76C-9CF9-6ADC-671A-EA0783FA9994}"/>
              </a:ext>
            </a:extLst>
          </p:cNvPr>
          <p:cNvSpPr/>
          <p:nvPr/>
        </p:nvSpPr>
        <p:spPr bwMode="white">
          <a:xfrm>
            <a:off x="6634115" y="2245635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C1139F-D26E-6AB1-C687-6C41E93018D5}"/>
              </a:ext>
            </a:extLst>
          </p:cNvPr>
          <p:cNvSpPr/>
          <p:nvPr/>
        </p:nvSpPr>
        <p:spPr bwMode="white">
          <a:xfrm>
            <a:off x="7595702" y="2245635"/>
            <a:ext cx="161852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72A0547-2728-6911-DE16-8C5CF01EB4B6}"/>
              </a:ext>
            </a:extLst>
          </p:cNvPr>
          <p:cNvSpPr/>
          <p:nvPr/>
        </p:nvSpPr>
        <p:spPr bwMode="white">
          <a:xfrm>
            <a:off x="2664000" y="2874181"/>
            <a:ext cx="2208793" cy="36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