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23AF569-BB5F-C071-F283-EA5AE8385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05" y="2609457"/>
            <a:ext cx="5476190" cy="7523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332A62-19BD-BAC1-6880-90925FB46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762" y="3659805"/>
            <a:ext cx="4990476" cy="619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BE9C57-66D5-15A8-7364-816D04036E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1830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5A98CBF-AABE-9C9D-B36C-BBEAEC2178AB}"/>
              </a:ext>
            </a:extLst>
          </p:cNvPr>
          <p:cNvSpPr/>
          <p:nvPr/>
        </p:nvSpPr>
        <p:spPr bwMode="white">
          <a:xfrm>
            <a:off x="2439475" y="2183746"/>
            <a:ext cx="584378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81518E-E81B-5F4D-2A65-CEAE23E4B888}"/>
              </a:ext>
            </a:extLst>
          </p:cNvPr>
          <p:cNvSpPr/>
          <p:nvPr/>
        </p:nvSpPr>
        <p:spPr bwMode="white">
          <a:xfrm>
            <a:off x="3221176" y="2176147"/>
            <a:ext cx="584378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F14DDB-346D-DEC1-4F5F-12BDD1CC4B14}"/>
              </a:ext>
            </a:extLst>
          </p:cNvPr>
          <p:cNvSpPr/>
          <p:nvPr/>
        </p:nvSpPr>
        <p:spPr bwMode="white">
          <a:xfrm>
            <a:off x="4792166" y="2176147"/>
            <a:ext cx="576788" cy="227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472A51-1201-F44E-698E-A6D743A89807}"/>
              </a:ext>
            </a:extLst>
          </p:cNvPr>
          <p:cNvSpPr/>
          <p:nvPr/>
        </p:nvSpPr>
        <p:spPr bwMode="white">
          <a:xfrm>
            <a:off x="5566278" y="2176147"/>
            <a:ext cx="591967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64CEC0-9346-D0CD-7BE0-730A0B5A968E}"/>
              </a:ext>
            </a:extLst>
          </p:cNvPr>
          <p:cNvSpPr/>
          <p:nvPr/>
        </p:nvSpPr>
        <p:spPr bwMode="white">
          <a:xfrm>
            <a:off x="7137269" y="2176147"/>
            <a:ext cx="584378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C427483-376E-CBC5-7221-0296593E86DD}"/>
              </a:ext>
            </a:extLst>
          </p:cNvPr>
          <p:cNvSpPr/>
          <p:nvPr/>
        </p:nvSpPr>
        <p:spPr bwMode="white">
          <a:xfrm>
            <a:off x="7941737" y="2176147"/>
            <a:ext cx="561610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94EAD59-99B0-49AB-227D-B9CFB05CC7E0}"/>
              </a:ext>
            </a:extLst>
          </p:cNvPr>
          <p:cNvSpPr/>
          <p:nvPr/>
        </p:nvSpPr>
        <p:spPr bwMode="white">
          <a:xfrm>
            <a:off x="1650185" y="2525699"/>
            <a:ext cx="554020" cy="227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831BA36-4158-4925-C40E-98F0F855EF41}"/>
              </a:ext>
            </a:extLst>
          </p:cNvPr>
          <p:cNvSpPr/>
          <p:nvPr/>
        </p:nvSpPr>
        <p:spPr bwMode="white">
          <a:xfrm>
            <a:off x="3228765" y="2533298"/>
            <a:ext cx="546431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D37723D-2327-8B87-B483-B4B97D139C84}"/>
              </a:ext>
            </a:extLst>
          </p:cNvPr>
          <p:cNvSpPr/>
          <p:nvPr/>
        </p:nvSpPr>
        <p:spPr bwMode="white">
          <a:xfrm>
            <a:off x="4010466" y="2540897"/>
            <a:ext cx="546431" cy="21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523F6FA-2A1B-4CE8-43A1-6E997981EFFB}"/>
              </a:ext>
            </a:extLst>
          </p:cNvPr>
          <p:cNvSpPr/>
          <p:nvPr/>
        </p:nvSpPr>
        <p:spPr bwMode="white">
          <a:xfrm>
            <a:off x="4784577" y="2540897"/>
            <a:ext cx="554020" cy="21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96B1F15-BFAE-71C1-76A8-18F3F1BDBEA9}"/>
              </a:ext>
            </a:extLst>
          </p:cNvPr>
          <p:cNvSpPr/>
          <p:nvPr/>
        </p:nvSpPr>
        <p:spPr bwMode="white">
          <a:xfrm>
            <a:off x="6355568" y="2533298"/>
            <a:ext cx="546431" cy="21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0777E23-FC50-F914-830D-1DF02DA2575F}"/>
              </a:ext>
            </a:extLst>
          </p:cNvPr>
          <p:cNvSpPr/>
          <p:nvPr/>
        </p:nvSpPr>
        <p:spPr bwMode="white">
          <a:xfrm>
            <a:off x="7918969" y="2533298"/>
            <a:ext cx="554020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37B000F-02DA-E513-9379-5A4ACDCBF27F}"/>
              </a:ext>
            </a:extLst>
          </p:cNvPr>
          <p:cNvSpPr/>
          <p:nvPr/>
        </p:nvSpPr>
        <p:spPr bwMode="white">
          <a:xfrm>
            <a:off x="1650185" y="2882849"/>
            <a:ext cx="584378" cy="21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E397E10-E679-4B60-60DB-7D3FD9828239}"/>
              </a:ext>
            </a:extLst>
          </p:cNvPr>
          <p:cNvSpPr/>
          <p:nvPr/>
        </p:nvSpPr>
        <p:spPr bwMode="white">
          <a:xfrm>
            <a:off x="2439475" y="2882849"/>
            <a:ext cx="576788" cy="227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D3CE973-0027-73B5-FC59-256D64FDFC4A}"/>
              </a:ext>
            </a:extLst>
          </p:cNvPr>
          <p:cNvSpPr/>
          <p:nvPr/>
        </p:nvSpPr>
        <p:spPr bwMode="white">
          <a:xfrm>
            <a:off x="3228765" y="2882849"/>
            <a:ext cx="576788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1F08BE1-6A8A-D629-5913-AB6D97373DF0}"/>
              </a:ext>
            </a:extLst>
          </p:cNvPr>
          <p:cNvSpPr/>
          <p:nvPr/>
        </p:nvSpPr>
        <p:spPr bwMode="white">
          <a:xfrm>
            <a:off x="4002876" y="2882849"/>
            <a:ext cx="584378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662C2123-FE2B-49D4-5F64-C6124528A1A6}"/>
              </a:ext>
            </a:extLst>
          </p:cNvPr>
          <p:cNvSpPr/>
          <p:nvPr/>
        </p:nvSpPr>
        <p:spPr bwMode="white">
          <a:xfrm>
            <a:off x="5573867" y="2882849"/>
            <a:ext cx="576788" cy="21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A00C2AFC-F3C8-99F8-BBD5-2F8549939F55}"/>
              </a:ext>
            </a:extLst>
          </p:cNvPr>
          <p:cNvSpPr/>
          <p:nvPr/>
        </p:nvSpPr>
        <p:spPr bwMode="white">
          <a:xfrm>
            <a:off x="6378336" y="2882849"/>
            <a:ext cx="554020" cy="21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0AEA8240-711F-AC0A-ABA8-367D970D3316}"/>
              </a:ext>
            </a:extLst>
          </p:cNvPr>
          <p:cNvSpPr/>
          <p:nvPr/>
        </p:nvSpPr>
        <p:spPr bwMode="white">
          <a:xfrm>
            <a:off x="7137269" y="2882849"/>
            <a:ext cx="576788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456E281C-C13A-9027-7E3B-AC1B265C81FF}"/>
              </a:ext>
            </a:extLst>
          </p:cNvPr>
          <p:cNvSpPr/>
          <p:nvPr/>
        </p:nvSpPr>
        <p:spPr bwMode="white">
          <a:xfrm>
            <a:off x="2447064" y="3240000"/>
            <a:ext cx="576788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43D9B741-2697-1816-F836-C0BE221CA273}"/>
              </a:ext>
            </a:extLst>
          </p:cNvPr>
          <p:cNvSpPr/>
          <p:nvPr/>
        </p:nvSpPr>
        <p:spPr bwMode="white">
          <a:xfrm>
            <a:off x="4002876" y="3240000"/>
            <a:ext cx="584378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FB2D07CD-F644-0AAC-1BEA-AF8B2CD78B15}"/>
              </a:ext>
            </a:extLst>
          </p:cNvPr>
          <p:cNvSpPr/>
          <p:nvPr/>
        </p:nvSpPr>
        <p:spPr bwMode="white">
          <a:xfrm>
            <a:off x="4792166" y="3240000"/>
            <a:ext cx="576788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1C5FF3AA-24E0-672B-310C-CC9B3BA312F0}"/>
              </a:ext>
            </a:extLst>
          </p:cNvPr>
          <p:cNvSpPr/>
          <p:nvPr/>
        </p:nvSpPr>
        <p:spPr bwMode="white">
          <a:xfrm>
            <a:off x="5596635" y="3232401"/>
            <a:ext cx="561610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AF301772-10BC-F6A3-73FC-34F9F04B517C}"/>
              </a:ext>
            </a:extLst>
          </p:cNvPr>
          <p:cNvSpPr/>
          <p:nvPr/>
        </p:nvSpPr>
        <p:spPr bwMode="white">
          <a:xfrm>
            <a:off x="6355568" y="3232401"/>
            <a:ext cx="576788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1D041D48-74B9-6F9B-1FD9-EB39C1DABC29}"/>
              </a:ext>
            </a:extLst>
          </p:cNvPr>
          <p:cNvSpPr/>
          <p:nvPr/>
        </p:nvSpPr>
        <p:spPr bwMode="white">
          <a:xfrm>
            <a:off x="1657774" y="3589551"/>
            <a:ext cx="584378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41C32DB0-0220-D582-4EF8-FF98E40A55A4}"/>
              </a:ext>
            </a:extLst>
          </p:cNvPr>
          <p:cNvSpPr/>
          <p:nvPr/>
        </p:nvSpPr>
        <p:spPr bwMode="white">
          <a:xfrm>
            <a:off x="2439475" y="3597150"/>
            <a:ext cx="591967" cy="21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6FE29854-8C6A-958F-1AC8-E34C63A89D31}"/>
              </a:ext>
            </a:extLst>
          </p:cNvPr>
          <p:cNvSpPr/>
          <p:nvPr/>
        </p:nvSpPr>
        <p:spPr bwMode="white">
          <a:xfrm>
            <a:off x="3221176" y="3589551"/>
            <a:ext cx="599556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2C909BA7-24E8-ED52-C2FB-87700C62A4AC}"/>
              </a:ext>
            </a:extLst>
          </p:cNvPr>
          <p:cNvSpPr/>
          <p:nvPr/>
        </p:nvSpPr>
        <p:spPr bwMode="white">
          <a:xfrm>
            <a:off x="4010466" y="3589551"/>
            <a:ext cx="584378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651CC5A4-382D-CA2A-90F9-9E23B1A91903}"/>
              </a:ext>
            </a:extLst>
          </p:cNvPr>
          <p:cNvSpPr/>
          <p:nvPr/>
        </p:nvSpPr>
        <p:spPr bwMode="white">
          <a:xfrm>
            <a:off x="4807345" y="3597150"/>
            <a:ext cx="569199" cy="21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52748501-3611-404B-90F3-CD5D3E33A348}"/>
              </a:ext>
            </a:extLst>
          </p:cNvPr>
          <p:cNvSpPr/>
          <p:nvPr/>
        </p:nvSpPr>
        <p:spPr bwMode="white">
          <a:xfrm>
            <a:off x="5573867" y="3589551"/>
            <a:ext cx="591967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26992FA5-C772-7DAD-CA5B-7475FF458167}"/>
              </a:ext>
            </a:extLst>
          </p:cNvPr>
          <p:cNvSpPr/>
          <p:nvPr/>
        </p:nvSpPr>
        <p:spPr bwMode="white">
          <a:xfrm>
            <a:off x="1650185" y="3946701"/>
            <a:ext cx="584378" cy="21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CEC8C722-DEC8-98A6-0687-3CBA47D986D5}"/>
              </a:ext>
            </a:extLst>
          </p:cNvPr>
          <p:cNvSpPr/>
          <p:nvPr/>
        </p:nvSpPr>
        <p:spPr bwMode="white">
          <a:xfrm>
            <a:off x="3228765" y="3939102"/>
            <a:ext cx="584378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CFCD5EF1-3E24-7855-8C4C-5E010DB3D1E2}"/>
              </a:ext>
            </a:extLst>
          </p:cNvPr>
          <p:cNvSpPr/>
          <p:nvPr/>
        </p:nvSpPr>
        <p:spPr bwMode="white">
          <a:xfrm>
            <a:off x="4025644" y="3946701"/>
            <a:ext cx="561610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FC51ACB1-0A5D-CFA9-EE06-83EBBAFCC0B9}"/>
              </a:ext>
            </a:extLst>
          </p:cNvPr>
          <p:cNvSpPr/>
          <p:nvPr/>
        </p:nvSpPr>
        <p:spPr bwMode="white">
          <a:xfrm>
            <a:off x="4784577" y="3946701"/>
            <a:ext cx="584378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72AA5963-DCC4-9990-CEDB-2A7876728513}"/>
              </a:ext>
            </a:extLst>
          </p:cNvPr>
          <p:cNvSpPr/>
          <p:nvPr/>
        </p:nvSpPr>
        <p:spPr bwMode="white">
          <a:xfrm>
            <a:off x="1650185" y="4288654"/>
            <a:ext cx="591967" cy="227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44BD45B8-A6B6-8AC0-9FF3-3EFD4E71B84C}"/>
              </a:ext>
            </a:extLst>
          </p:cNvPr>
          <p:cNvSpPr/>
          <p:nvPr/>
        </p:nvSpPr>
        <p:spPr bwMode="white">
          <a:xfrm>
            <a:off x="2439475" y="4296253"/>
            <a:ext cx="584378" cy="227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E97B1170-B4B0-97B1-7D3F-D7927E454093}"/>
              </a:ext>
            </a:extLst>
          </p:cNvPr>
          <p:cNvSpPr/>
          <p:nvPr/>
        </p:nvSpPr>
        <p:spPr bwMode="white">
          <a:xfrm>
            <a:off x="3251533" y="4296253"/>
            <a:ext cx="561610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305ACBDC-D9F5-26F3-9285-933359B3C242}"/>
              </a:ext>
            </a:extLst>
          </p:cNvPr>
          <p:cNvSpPr/>
          <p:nvPr/>
        </p:nvSpPr>
        <p:spPr bwMode="white">
          <a:xfrm>
            <a:off x="2462243" y="4653403"/>
            <a:ext cx="554020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2254D635-FD41-9B23-479B-64F8BD8884EB}"/>
              </a:ext>
            </a:extLst>
          </p:cNvPr>
          <p:cNvSpPr/>
          <p:nvPr/>
        </p:nvSpPr>
        <p:spPr bwMode="white">
          <a:xfrm>
            <a:off x="3228765" y="4645804"/>
            <a:ext cx="576788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矩形 45">
            <a:extLst>
              <a:ext uri="{FF2B5EF4-FFF2-40B4-BE49-F238E27FC236}">
                <a16:creationId xmlns:a16="http://schemas.microsoft.com/office/drawing/2014/main" id="{5FD9037F-4C1A-B0D6-E496-85CC216F7B5E}"/>
              </a:ext>
            </a:extLst>
          </p:cNvPr>
          <p:cNvSpPr/>
          <p:nvPr/>
        </p:nvSpPr>
        <p:spPr bwMode="white">
          <a:xfrm>
            <a:off x="1672953" y="4995356"/>
            <a:ext cx="569199" cy="227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7" name="矩形 46">
            <a:extLst>
              <a:ext uri="{FF2B5EF4-FFF2-40B4-BE49-F238E27FC236}">
                <a16:creationId xmlns:a16="http://schemas.microsoft.com/office/drawing/2014/main" id="{B559F6C2-4389-E5A7-8C6B-7005BB28397B}"/>
              </a:ext>
            </a:extLst>
          </p:cNvPr>
          <p:cNvSpPr/>
          <p:nvPr/>
        </p:nvSpPr>
        <p:spPr bwMode="white">
          <a:xfrm>
            <a:off x="2439475" y="5002955"/>
            <a:ext cx="584378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0" name="矩形 49">
            <a:extLst>
              <a:ext uri="{FF2B5EF4-FFF2-40B4-BE49-F238E27FC236}">
                <a16:creationId xmlns:a16="http://schemas.microsoft.com/office/drawing/2014/main" id="{09E8388E-A5E0-CA15-CA9B-D3136E1EC368}"/>
              </a:ext>
            </a:extLst>
          </p:cNvPr>
          <p:cNvSpPr/>
          <p:nvPr/>
        </p:nvSpPr>
        <p:spPr bwMode="white">
          <a:xfrm>
            <a:off x="1657774" y="5352506"/>
            <a:ext cx="576788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8B87807-E008-D951-A578-EB1EA9B06C58}"/>
              </a:ext>
            </a:extLst>
          </p:cNvPr>
          <p:cNvSpPr/>
          <p:nvPr/>
        </p:nvSpPr>
        <p:spPr bwMode="white">
          <a:xfrm>
            <a:off x="6993071" y="3939102"/>
            <a:ext cx="144196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4" name="矩形 53">
            <a:extLst>
              <a:ext uri="{FF2B5EF4-FFF2-40B4-BE49-F238E27FC236}">
                <a16:creationId xmlns:a16="http://schemas.microsoft.com/office/drawing/2014/main" id="{68C2646F-3C15-5604-2463-D2BCC54589D7}"/>
              </a:ext>
            </a:extLst>
          </p:cNvPr>
          <p:cNvSpPr/>
          <p:nvPr/>
        </p:nvSpPr>
        <p:spPr bwMode="white">
          <a:xfrm>
            <a:off x="8700670" y="4235461"/>
            <a:ext cx="144196" cy="21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5" name="矩形 54">
            <a:extLst>
              <a:ext uri="{FF2B5EF4-FFF2-40B4-BE49-F238E27FC236}">
                <a16:creationId xmlns:a16="http://schemas.microsoft.com/office/drawing/2014/main" id="{6D511924-B175-D61A-26CC-9AD39F9D837F}"/>
              </a:ext>
            </a:extLst>
          </p:cNvPr>
          <p:cNvSpPr/>
          <p:nvPr/>
        </p:nvSpPr>
        <p:spPr bwMode="white">
          <a:xfrm>
            <a:off x="7053786" y="4729393"/>
            <a:ext cx="136607" cy="21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6" name="矩形 55">
            <a:extLst>
              <a:ext uri="{FF2B5EF4-FFF2-40B4-BE49-F238E27FC236}">
                <a16:creationId xmlns:a16="http://schemas.microsoft.com/office/drawing/2014/main" id="{E11E20C1-3711-C99C-204A-888E85D241CA}"/>
              </a:ext>
            </a:extLst>
          </p:cNvPr>
          <p:cNvSpPr/>
          <p:nvPr/>
        </p:nvSpPr>
        <p:spPr bwMode="white">
          <a:xfrm>
            <a:off x="5361366" y="5025751"/>
            <a:ext cx="136607" cy="21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7" name="矩形 56">
            <a:extLst>
              <a:ext uri="{FF2B5EF4-FFF2-40B4-BE49-F238E27FC236}">
                <a16:creationId xmlns:a16="http://schemas.microsoft.com/office/drawing/2014/main" id="{81D08368-EE77-C093-37A3-BB97659C9E48}"/>
              </a:ext>
            </a:extLst>
          </p:cNvPr>
          <p:cNvSpPr/>
          <p:nvPr/>
        </p:nvSpPr>
        <p:spPr bwMode="white">
          <a:xfrm>
            <a:off x="7357359" y="4980158"/>
            <a:ext cx="607146" cy="296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8" name="矩形 57">
            <a:extLst>
              <a:ext uri="{FF2B5EF4-FFF2-40B4-BE49-F238E27FC236}">
                <a16:creationId xmlns:a16="http://schemas.microsoft.com/office/drawing/2014/main" id="{34DAE402-DE61-94B5-F109-2D2E38FE93B2}"/>
              </a:ext>
            </a:extLst>
          </p:cNvPr>
          <p:cNvSpPr/>
          <p:nvPr/>
        </p:nvSpPr>
        <p:spPr bwMode="white">
          <a:xfrm>
            <a:off x="6507354" y="5451292"/>
            <a:ext cx="189733" cy="22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9" name="矩形 58">
            <a:extLst>
              <a:ext uri="{FF2B5EF4-FFF2-40B4-BE49-F238E27FC236}">
                <a16:creationId xmlns:a16="http://schemas.microsoft.com/office/drawing/2014/main" id="{DCA1CCDA-7232-CD2C-E730-7117BB5FA310}"/>
              </a:ext>
            </a:extLst>
          </p:cNvPr>
          <p:cNvSpPr/>
          <p:nvPr/>
        </p:nvSpPr>
        <p:spPr bwMode="white">
          <a:xfrm>
            <a:off x="4154663" y="5755250"/>
            <a:ext cx="136607" cy="21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0" name="矩形 59">
            <a:extLst>
              <a:ext uri="{FF2B5EF4-FFF2-40B4-BE49-F238E27FC236}">
                <a16:creationId xmlns:a16="http://schemas.microsoft.com/office/drawing/2014/main" id="{66A9A37C-E2AF-F62B-CE98-B2EA076C12A3}"/>
              </a:ext>
            </a:extLst>
          </p:cNvPr>
          <p:cNvSpPr/>
          <p:nvPr/>
        </p:nvSpPr>
        <p:spPr bwMode="white">
          <a:xfrm>
            <a:off x="6476997" y="5755250"/>
            <a:ext cx="144197" cy="21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6" grpId="0" animBg="1"/>
      <p:bldP spid="47" grpId="0" animBg="1"/>
      <p:bldP spid="50" grpId="0" animBg="1"/>
      <p:bldP spid="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205ED3-D8AA-61E3-0AAD-90EC6EB5B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1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DDBF141-DF36-5021-C3A3-FD8DB4C931B3}"/>
              </a:ext>
            </a:extLst>
          </p:cNvPr>
          <p:cNvSpPr/>
          <p:nvPr/>
        </p:nvSpPr>
        <p:spPr bwMode="white">
          <a:xfrm>
            <a:off x="1883305" y="1495000"/>
            <a:ext cx="733090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6010C8-E4E2-6978-468F-E781DD884591}"/>
              </a:ext>
            </a:extLst>
          </p:cNvPr>
          <p:cNvSpPr/>
          <p:nvPr/>
        </p:nvSpPr>
        <p:spPr bwMode="white">
          <a:xfrm>
            <a:off x="3387570" y="1495000"/>
            <a:ext cx="704528" cy="26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7BFF4B-64E8-D18D-6918-639FBB9D548D}"/>
              </a:ext>
            </a:extLst>
          </p:cNvPr>
          <p:cNvSpPr/>
          <p:nvPr/>
        </p:nvSpPr>
        <p:spPr bwMode="white">
          <a:xfrm>
            <a:off x="7805157" y="1495000"/>
            <a:ext cx="704528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E96FE1-24A2-CC1F-0E54-9CE9B95F164E}"/>
              </a:ext>
            </a:extLst>
          </p:cNvPr>
          <p:cNvSpPr/>
          <p:nvPr/>
        </p:nvSpPr>
        <p:spPr bwMode="white">
          <a:xfrm>
            <a:off x="9157090" y="1495000"/>
            <a:ext cx="933024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FEC294-B247-D05F-F620-3044BF96E714}"/>
              </a:ext>
            </a:extLst>
          </p:cNvPr>
          <p:cNvSpPr/>
          <p:nvPr/>
        </p:nvSpPr>
        <p:spPr bwMode="white">
          <a:xfrm>
            <a:off x="1350148" y="2296178"/>
            <a:ext cx="742611" cy="28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41BDDCC-63B6-310B-1770-DCDE2F97B9FB}"/>
              </a:ext>
            </a:extLst>
          </p:cNvPr>
          <p:cNvSpPr/>
          <p:nvPr/>
        </p:nvSpPr>
        <p:spPr bwMode="white">
          <a:xfrm>
            <a:off x="3920727" y="2296178"/>
            <a:ext cx="742611" cy="28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D99912-201C-00F4-0247-ABE8F0FE6376}"/>
              </a:ext>
            </a:extLst>
          </p:cNvPr>
          <p:cNvSpPr/>
          <p:nvPr/>
        </p:nvSpPr>
        <p:spPr bwMode="white">
          <a:xfrm>
            <a:off x="7252958" y="2305715"/>
            <a:ext cx="723570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1042D73-EB4F-9FD4-0F84-DE694687AD28}"/>
              </a:ext>
            </a:extLst>
          </p:cNvPr>
          <p:cNvSpPr/>
          <p:nvPr/>
        </p:nvSpPr>
        <p:spPr bwMode="white">
          <a:xfrm>
            <a:off x="9814016" y="2296178"/>
            <a:ext cx="742611" cy="28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25F8CAA-8C2B-D665-3F72-80ABC6E0CA72}"/>
              </a:ext>
            </a:extLst>
          </p:cNvPr>
          <p:cNvSpPr/>
          <p:nvPr/>
        </p:nvSpPr>
        <p:spPr bwMode="white">
          <a:xfrm>
            <a:off x="1883305" y="3125968"/>
            <a:ext cx="742611" cy="26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9192838-87CD-F19A-7E5E-D3651B7F6327}"/>
              </a:ext>
            </a:extLst>
          </p:cNvPr>
          <p:cNvSpPr/>
          <p:nvPr/>
        </p:nvSpPr>
        <p:spPr bwMode="white">
          <a:xfrm>
            <a:off x="3359008" y="3116430"/>
            <a:ext cx="723570" cy="28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C312CBE-77ED-5A2A-29F5-BFE40384D693}"/>
              </a:ext>
            </a:extLst>
          </p:cNvPr>
          <p:cNvSpPr/>
          <p:nvPr/>
        </p:nvSpPr>
        <p:spPr bwMode="white">
          <a:xfrm>
            <a:off x="4663338" y="3106893"/>
            <a:ext cx="2599140" cy="362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53046AA-107A-6E51-EF69-0CAAE116931E}"/>
              </a:ext>
            </a:extLst>
          </p:cNvPr>
          <p:cNvSpPr/>
          <p:nvPr/>
        </p:nvSpPr>
        <p:spPr bwMode="white">
          <a:xfrm>
            <a:off x="7776595" y="3116430"/>
            <a:ext cx="733090" cy="28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BDA0606-3D30-A832-D222-1BC87EEE2091}"/>
              </a:ext>
            </a:extLst>
          </p:cNvPr>
          <p:cNvSpPr/>
          <p:nvPr/>
        </p:nvSpPr>
        <p:spPr bwMode="white">
          <a:xfrm>
            <a:off x="9252297" y="3116430"/>
            <a:ext cx="742612" cy="28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62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6E9D95-22BC-BD57-BE7B-73B515850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5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C35A9B9-3C66-1D81-1102-4AED9036F4C8}"/>
              </a:ext>
            </a:extLst>
          </p:cNvPr>
          <p:cNvSpPr/>
          <p:nvPr/>
        </p:nvSpPr>
        <p:spPr bwMode="white">
          <a:xfrm>
            <a:off x="6081917" y="731612"/>
            <a:ext cx="2570578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002305-8706-D27F-92CB-CAAD3F24574A}"/>
              </a:ext>
            </a:extLst>
          </p:cNvPr>
          <p:cNvSpPr/>
          <p:nvPr/>
        </p:nvSpPr>
        <p:spPr bwMode="white">
          <a:xfrm>
            <a:off x="1578644" y="1703523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5A799E-79F3-AE51-5C27-6E3C8F140DD8}"/>
              </a:ext>
            </a:extLst>
          </p:cNvPr>
          <p:cNvSpPr/>
          <p:nvPr/>
        </p:nvSpPr>
        <p:spPr bwMode="white">
          <a:xfrm>
            <a:off x="3092429" y="1703523"/>
            <a:ext cx="22849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13D93A-82AA-43CF-C217-900B3F6E5791}"/>
              </a:ext>
            </a:extLst>
          </p:cNvPr>
          <p:cNvSpPr/>
          <p:nvPr/>
        </p:nvSpPr>
        <p:spPr bwMode="white">
          <a:xfrm>
            <a:off x="5329785" y="1703523"/>
            <a:ext cx="257057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A0B27DB-FD28-D347-4098-3C8AAFFFFB2F}"/>
              </a:ext>
            </a:extLst>
          </p:cNvPr>
          <p:cNvSpPr/>
          <p:nvPr/>
        </p:nvSpPr>
        <p:spPr bwMode="white">
          <a:xfrm>
            <a:off x="6853090" y="1703523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FA9DAB-B186-18E1-7CE8-D25060811F5A}"/>
              </a:ext>
            </a:extLst>
          </p:cNvPr>
          <p:cNvSpPr/>
          <p:nvPr/>
        </p:nvSpPr>
        <p:spPr bwMode="white">
          <a:xfrm>
            <a:off x="9099966" y="1703523"/>
            <a:ext cx="22849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93B1C1A-D938-AF03-115B-9EF3E68C3FF9}"/>
              </a:ext>
            </a:extLst>
          </p:cNvPr>
          <p:cNvSpPr/>
          <p:nvPr/>
        </p:nvSpPr>
        <p:spPr bwMode="white">
          <a:xfrm>
            <a:off x="10642314" y="1703523"/>
            <a:ext cx="161851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1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F6FD9C-B8BC-F039-078C-F4DCAA358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108830-598D-B41B-5298-2965E12C31D6}"/>
              </a:ext>
            </a:extLst>
          </p:cNvPr>
          <p:cNvSpPr/>
          <p:nvPr/>
        </p:nvSpPr>
        <p:spPr bwMode="white">
          <a:xfrm>
            <a:off x="5272661" y="2441379"/>
            <a:ext cx="2199272" cy="343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E1E1F4-E9CC-0DE8-05B1-4078D5370A8B}"/>
              </a:ext>
            </a:extLst>
          </p:cNvPr>
          <p:cNvSpPr/>
          <p:nvPr/>
        </p:nvSpPr>
        <p:spPr bwMode="white">
          <a:xfrm>
            <a:off x="1016925" y="3100164"/>
            <a:ext cx="228495" cy="25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A6AF92-7DFA-9B30-4236-2B02E185CEC4}"/>
              </a:ext>
            </a:extLst>
          </p:cNvPr>
          <p:cNvSpPr/>
          <p:nvPr/>
        </p:nvSpPr>
        <p:spPr bwMode="white">
          <a:xfrm>
            <a:off x="1949950" y="3100164"/>
            <a:ext cx="238016" cy="26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ECABD4-8354-FC27-DD64-C89C41EAACDD}"/>
              </a:ext>
            </a:extLst>
          </p:cNvPr>
          <p:cNvSpPr/>
          <p:nvPr/>
        </p:nvSpPr>
        <p:spPr bwMode="white">
          <a:xfrm>
            <a:off x="4530049" y="3100164"/>
            <a:ext cx="247537" cy="25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4026114-7612-4DF9-A1A2-7CE5DC4BADAA}"/>
              </a:ext>
            </a:extLst>
          </p:cNvPr>
          <p:cNvSpPr/>
          <p:nvPr/>
        </p:nvSpPr>
        <p:spPr bwMode="white">
          <a:xfrm>
            <a:off x="5472595" y="3100164"/>
            <a:ext cx="238016" cy="26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DC0BBC4-E200-63EC-BA4B-C77BC2B8C5F8}"/>
              </a:ext>
            </a:extLst>
          </p:cNvPr>
          <p:cNvSpPr/>
          <p:nvPr/>
        </p:nvSpPr>
        <p:spPr bwMode="white">
          <a:xfrm>
            <a:off x="8043173" y="3100164"/>
            <a:ext cx="238015" cy="26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1C88702-A967-40E3-63B9-E84ACE3D300B}"/>
              </a:ext>
            </a:extLst>
          </p:cNvPr>
          <p:cNvSpPr/>
          <p:nvPr/>
        </p:nvSpPr>
        <p:spPr bwMode="white">
          <a:xfrm>
            <a:off x="8976198" y="3100164"/>
            <a:ext cx="238016" cy="25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19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2024-07-25T15:05:47Z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