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D438ECA-B123-800C-F32C-E43A01FD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1F9496B-D6DD-FAD5-9F3B-A663E016C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190" y="3584479"/>
            <a:ext cx="4247619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129145-0BEB-C9EA-ACA2-78EA329FF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85C8CE-A1FB-4134-9955-649AA564A715}"/>
              </a:ext>
            </a:extLst>
          </p:cNvPr>
          <p:cNvSpPr/>
          <p:nvPr/>
        </p:nvSpPr>
        <p:spPr bwMode="white">
          <a:xfrm>
            <a:off x="1464396" y="4469621"/>
            <a:ext cx="247537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317829-D9D9-4700-92C4-2814BD14E9A1}"/>
              </a:ext>
            </a:extLst>
          </p:cNvPr>
          <p:cNvSpPr/>
          <p:nvPr/>
        </p:nvSpPr>
        <p:spPr bwMode="white">
          <a:xfrm>
            <a:off x="2016595" y="4479156"/>
            <a:ext cx="285619" cy="2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874F0F-55DC-E193-1FE6-C77B04496922}"/>
              </a:ext>
            </a:extLst>
          </p:cNvPr>
          <p:cNvSpPr/>
          <p:nvPr/>
        </p:nvSpPr>
        <p:spPr bwMode="white">
          <a:xfrm>
            <a:off x="2616396" y="4469621"/>
            <a:ext cx="228495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BA456B-458D-DF12-B48C-C7BE4B759074}"/>
              </a:ext>
            </a:extLst>
          </p:cNvPr>
          <p:cNvSpPr/>
          <p:nvPr/>
        </p:nvSpPr>
        <p:spPr bwMode="white">
          <a:xfrm>
            <a:off x="3159074" y="4479156"/>
            <a:ext cx="285619" cy="2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A6BF68-FC45-38FB-BF23-F6CC993F020E}"/>
              </a:ext>
            </a:extLst>
          </p:cNvPr>
          <p:cNvSpPr/>
          <p:nvPr/>
        </p:nvSpPr>
        <p:spPr bwMode="white">
          <a:xfrm>
            <a:off x="3758876" y="4469621"/>
            <a:ext cx="238016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1EF8B7-3D05-8370-2951-E688250CC017}"/>
              </a:ext>
            </a:extLst>
          </p:cNvPr>
          <p:cNvSpPr/>
          <p:nvPr/>
        </p:nvSpPr>
        <p:spPr bwMode="white">
          <a:xfrm>
            <a:off x="4691900" y="4469621"/>
            <a:ext cx="238016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DCA9BCF-DAF8-CE80-5E67-99DA6CD25167}"/>
              </a:ext>
            </a:extLst>
          </p:cNvPr>
          <p:cNvSpPr/>
          <p:nvPr/>
        </p:nvSpPr>
        <p:spPr bwMode="white">
          <a:xfrm>
            <a:off x="7671867" y="4469621"/>
            <a:ext cx="238016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1BC474-7977-BC89-79A5-9B1BFA09EBFD}"/>
              </a:ext>
            </a:extLst>
          </p:cNvPr>
          <p:cNvSpPr/>
          <p:nvPr/>
        </p:nvSpPr>
        <p:spPr bwMode="white">
          <a:xfrm>
            <a:off x="8233586" y="4564972"/>
            <a:ext cx="266578" cy="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69C2C35-F063-45C9-A7E1-932FCE1CD0BE}"/>
              </a:ext>
            </a:extLst>
          </p:cNvPr>
          <p:cNvSpPr/>
          <p:nvPr/>
        </p:nvSpPr>
        <p:spPr bwMode="white">
          <a:xfrm>
            <a:off x="8842909" y="4469621"/>
            <a:ext cx="161851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9FDDF5-A6E1-4427-A56F-CD9BC2D1BA32}"/>
              </a:ext>
            </a:extLst>
          </p:cNvPr>
          <p:cNvSpPr/>
          <p:nvPr/>
        </p:nvSpPr>
        <p:spPr bwMode="white">
          <a:xfrm>
            <a:off x="9376066" y="4564972"/>
            <a:ext cx="266578" cy="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149EF6D-2DAF-7574-55F1-9FDAEA8B1722}"/>
              </a:ext>
            </a:extLst>
          </p:cNvPr>
          <p:cNvSpPr/>
          <p:nvPr/>
        </p:nvSpPr>
        <p:spPr bwMode="white">
          <a:xfrm>
            <a:off x="9966347" y="4469621"/>
            <a:ext cx="228495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4420DBD-B544-E82D-9A90-422F978C2BE0}"/>
              </a:ext>
            </a:extLst>
          </p:cNvPr>
          <p:cNvSpPr/>
          <p:nvPr/>
        </p:nvSpPr>
        <p:spPr bwMode="white">
          <a:xfrm>
            <a:off x="10899371" y="4469621"/>
            <a:ext cx="238016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9F0F43-2060-9830-1169-5D2EE5705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43C9DA-8002-9A47-C3D7-3ED1E6E04830}"/>
              </a:ext>
            </a:extLst>
          </p:cNvPr>
          <p:cNvSpPr/>
          <p:nvPr/>
        </p:nvSpPr>
        <p:spPr bwMode="white">
          <a:xfrm>
            <a:off x="1188297" y="2522977"/>
            <a:ext cx="39986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0746AE-748D-794D-781B-98E9F24D17E4}"/>
              </a:ext>
            </a:extLst>
          </p:cNvPr>
          <p:cNvSpPr/>
          <p:nvPr/>
        </p:nvSpPr>
        <p:spPr bwMode="white">
          <a:xfrm>
            <a:off x="1807140" y="2618263"/>
            <a:ext cx="276099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A1486C-1A6F-3A42-4D10-C538BA0BDC0C}"/>
              </a:ext>
            </a:extLst>
          </p:cNvPr>
          <p:cNvSpPr/>
          <p:nvPr/>
        </p:nvSpPr>
        <p:spPr bwMode="white">
          <a:xfrm>
            <a:off x="2406942" y="2522977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B7E314-C2B0-EA92-970E-A7F58F0443DA}"/>
              </a:ext>
            </a:extLst>
          </p:cNvPr>
          <p:cNvSpPr/>
          <p:nvPr/>
        </p:nvSpPr>
        <p:spPr bwMode="white">
          <a:xfrm>
            <a:off x="2949619" y="2618263"/>
            <a:ext cx="276099" cy="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D168F7-6C28-DE52-34CE-5B8DF83E5351}"/>
              </a:ext>
            </a:extLst>
          </p:cNvPr>
          <p:cNvSpPr/>
          <p:nvPr/>
        </p:nvSpPr>
        <p:spPr bwMode="white">
          <a:xfrm>
            <a:off x="3568462" y="2522977"/>
            <a:ext cx="161851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8A8726-E472-344F-1D5B-C0C75FE0DF39}"/>
              </a:ext>
            </a:extLst>
          </p:cNvPr>
          <p:cNvSpPr/>
          <p:nvPr/>
        </p:nvSpPr>
        <p:spPr bwMode="white">
          <a:xfrm>
            <a:off x="4482446" y="2522977"/>
            <a:ext cx="247537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6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3F62EF-E9E9-3EF4-51C5-C1D9E6F98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2E62CF-E143-5812-5B4A-EB4903F7C12C}"/>
              </a:ext>
            </a:extLst>
          </p:cNvPr>
          <p:cNvSpPr/>
          <p:nvPr/>
        </p:nvSpPr>
        <p:spPr bwMode="white">
          <a:xfrm>
            <a:off x="1288472" y="2424546"/>
            <a:ext cx="4696691" cy="1321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5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BA6B07-EC3F-284E-FD9F-959AF6249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09BCF9-1E44-4740-EEAA-C100CCEDE00B}"/>
              </a:ext>
            </a:extLst>
          </p:cNvPr>
          <p:cNvSpPr/>
          <p:nvPr/>
        </p:nvSpPr>
        <p:spPr bwMode="white">
          <a:xfrm>
            <a:off x="5971309" y="1773382"/>
            <a:ext cx="5894835" cy="1255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D775E7-A7E8-F02E-1B44-AF447E4B78B5}"/>
              </a:ext>
            </a:extLst>
          </p:cNvPr>
          <p:cNvSpPr/>
          <p:nvPr/>
        </p:nvSpPr>
        <p:spPr bwMode="white">
          <a:xfrm>
            <a:off x="7319603" y="3753361"/>
            <a:ext cx="3160859" cy="362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5B11C7-0585-1473-98AF-36B965455E3F}"/>
              </a:ext>
            </a:extLst>
          </p:cNvPr>
          <p:cNvSpPr/>
          <p:nvPr/>
        </p:nvSpPr>
        <p:spPr bwMode="white">
          <a:xfrm>
            <a:off x="7319603" y="4401531"/>
            <a:ext cx="1885089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9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