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2A53875-ECCF-A813-2696-B34C45131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905" y="2609457"/>
            <a:ext cx="5476190" cy="7523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F2331CE-47B8-43F9-6FB0-E2C2E8451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905" y="3589669"/>
            <a:ext cx="4076190" cy="676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74DB57-B57D-83A7-DCFF-C43B397781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2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48F8002-D445-478A-D31C-CB085F6A8956}"/>
              </a:ext>
            </a:extLst>
          </p:cNvPr>
          <p:cNvSpPr/>
          <p:nvPr/>
        </p:nvSpPr>
        <p:spPr bwMode="white">
          <a:xfrm>
            <a:off x="2911537" y="2335273"/>
            <a:ext cx="409388" cy="27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331CF1-9B5C-4AAB-D669-EF2B84FC6288}"/>
              </a:ext>
            </a:extLst>
          </p:cNvPr>
          <p:cNvSpPr/>
          <p:nvPr/>
        </p:nvSpPr>
        <p:spPr bwMode="white">
          <a:xfrm>
            <a:off x="6881652" y="2344816"/>
            <a:ext cx="257057" cy="257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6AA44D9-A470-9037-CA5A-FF50F2414E90}"/>
              </a:ext>
            </a:extLst>
          </p:cNvPr>
          <p:cNvSpPr/>
          <p:nvPr/>
        </p:nvSpPr>
        <p:spPr bwMode="white">
          <a:xfrm>
            <a:off x="10680396" y="2335273"/>
            <a:ext cx="409388" cy="27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5F031A-F248-7FF5-E651-A75623311DC6}"/>
              </a:ext>
            </a:extLst>
          </p:cNvPr>
          <p:cNvSpPr/>
          <p:nvPr/>
        </p:nvSpPr>
        <p:spPr bwMode="white">
          <a:xfrm>
            <a:off x="1264462" y="3060495"/>
            <a:ext cx="247537" cy="27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FA30059-877B-DB9C-D28C-D1DD0E3093EB}"/>
              </a:ext>
            </a:extLst>
          </p:cNvPr>
          <p:cNvSpPr/>
          <p:nvPr/>
        </p:nvSpPr>
        <p:spPr bwMode="white">
          <a:xfrm>
            <a:off x="5148892" y="3050952"/>
            <a:ext cx="247537" cy="28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07AE5AB-2B85-FD47-020E-35C3F4A0CF54}"/>
              </a:ext>
            </a:extLst>
          </p:cNvPr>
          <p:cNvSpPr/>
          <p:nvPr/>
        </p:nvSpPr>
        <p:spPr bwMode="white">
          <a:xfrm>
            <a:off x="9042842" y="3060495"/>
            <a:ext cx="238016" cy="27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D92096-1A7E-F4CD-CA76-EEED2EBF4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8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930F5C5-6852-C7F4-96D6-F87D1129A3E1}"/>
              </a:ext>
            </a:extLst>
          </p:cNvPr>
          <p:cNvSpPr/>
          <p:nvPr/>
        </p:nvSpPr>
        <p:spPr bwMode="white">
          <a:xfrm>
            <a:off x="1550082" y="3624217"/>
            <a:ext cx="247537" cy="26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77DCB19-A8DC-7CD2-5F9D-9D5F3D8CF355}"/>
              </a:ext>
            </a:extLst>
          </p:cNvPr>
          <p:cNvSpPr/>
          <p:nvPr/>
        </p:nvSpPr>
        <p:spPr bwMode="white">
          <a:xfrm>
            <a:off x="2102280" y="3633762"/>
            <a:ext cx="285619" cy="229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98C5A76-4D8A-2025-6630-C5B8A37BC9A4}"/>
              </a:ext>
            </a:extLst>
          </p:cNvPr>
          <p:cNvSpPr/>
          <p:nvPr/>
        </p:nvSpPr>
        <p:spPr bwMode="white">
          <a:xfrm>
            <a:off x="2702082" y="3624217"/>
            <a:ext cx="228495" cy="26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F81F79F-9EBD-1C8A-7815-47061F4B4006}"/>
              </a:ext>
            </a:extLst>
          </p:cNvPr>
          <p:cNvSpPr/>
          <p:nvPr/>
        </p:nvSpPr>
        <p:spPr bwMode="white">
          <a:xfrm>
            <a:off x="3254280" y="3633762"/>
            <a:ext cx="276099" cy="229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3FA5413-912C-C101-1CF6-2EF9CE8D6AF1}"/>
              </a:ext>
            </a:extLst>
          </p:cNvPr>
          <p:cNvSpPr/>
          <p:nvPr/>
        </p:nvSpPr>
        <p:spPr bwMode="white">
          <a:xfrm>
            <a:off x="3844561" y="3624217"/>
            <a:ext cx="238016" cy="26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438C933-6722-283A-5D73-B0C6ECBDDE66}"/>
              </a:ext>
            </a:extLst>
          </p:cNvPr>
          <p:cNvSpPr/>
          <p:nvPr/>
        </p:nvSpPr>
        <p:spPr bwMode="white">
          <a:xfrm>
            <a:off x="4777586" y="3624217"/>
            <a:ext cx="247537" cy="26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86FF62D-76A0-C101-3C15-1D694630B86F}"/>
              </a:ext>
            </a:extLst>
          </p:cNvPr>
          <p:cNvSpPr/>
          <p:nvPr/>
        </p:nvSpPr>
        <p:spPr bwMode="white">
          <a:xfrm>
            <a:off x="7091107" y="3624217"/>
            <a:ext cx="390346" cy="26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8288A08-9173-E0F7-5630-5C52102C6328}"/>
              </a:ext>
            </a:extLst>
          </p:cNvPr>
          <p:cNvSpPr/>
          <p:nvPr/>
        </p:nvSpPr>
        <p:spPr bwMode="white">
          <a:xfrm>
            <a:off x="7700429" y="3719662"/>
            <a:ext cx="276099" cy="47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F2703C0-76E5-772B-CE27-F683B74331F2}"/>
              </a:ext>
            </a:extLst>
          </p:cNvPr>
          <p:cNvSpPr/>
          <p:nvPr/>
        </p:nvSpPr>
        <p:spPr bwMode="white">
          <a:xfrm>
            <a:off x="8300231" y="3624217"/>
            <a:ext cx="228496" cy="26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2834D8B-9E8C-5646-F45D-E6880F8FC9E0}"/>
              </a:ext>
            </a:extLst>
          </p:cNvPr>
          <p:cNvSpPr/>
          <p:nvPr/>
        </p:nvSpPr>
        <p:spPr bwMode="white">
          <a:xfrm>
            <a:off x="8852429" y="3719662"/>
            <a:ext cx="266578" cy="47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AE34643-3D94-01EB-7F41-63441ED13BAC}"/>
              </a:ext>
            </a:extLst>
          </p:cNvPr>
          <p:cNvSpPr/>
          <p:nvPr/>
        </p:nvSpPr>
        <p:spPr bwMode="white">
          <a:xfrm>
            <a:off x="9442710" y="3624217"/>
            <a:ext cx="238015" cy="26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B4E77A4-3D72-DD7E-083C-52A4AB5A11DD}"/>
              </a:ext>
            </a:extLst>
          </p:cNvPr>
          <p:cNvSpPr/>
          <p:nvPr/>
        </p:nvSpPr>
        <p:spPr bwMode="white">
          <a:xfrm>
            <a:off x="10375735" y="3624217"/>
            <a:ext cx="238016" cy="26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32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27F121-1963-E748-E472-6B29BF6CC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7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E1B7131-D666-2D0D-4CAE-F153BBC0FD3A}"/>
              </a:ext>
            </a:extLst>
          </p:cNvPr>
          <p:cNvSpPr/>
          <p:nvPr/>
        </p:nvSpPr>
        <p:spPr bwMode="white">
          <a:xfrm>
            <a:off x="7709950" y="2199944"/>
            <a:ext cx="228496" cy="266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D39DEE9-ECC1-4071-4C8B-1CC9D492649C}"/>
              </a:ext>
            </a:extLst>
          </p:cNvPr>
          <p:cNvSpPr/>
          <p:nvPr/>
        </p:nvSpPr>
        <p:spPr bwMode="white">
          <a:xfrm>
            <a:off x="8262148" y="2209478"/>
            <a:ext cx="285619" cy="228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67F4F11-44FF-2E0C-DE31-CC80E95CB616}"/>
              </a:ext>
            </a:extLst>
          </p:cNvPr>
          <p:cNvSpPr/>
          <p:nvPr/>
        </p:nvSpPr>
        <p:spPr bwMode="white">
          <a:xfrm>
            <a:off x="8861950" y="2199944"/>
            <a:ext cx="238015" cy="266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689E19-FD74-A27A-2FA9-268345AB2F67}"/>
              </a:ext>
            </a:extLst>
          </p:cNvPr>
          <p:cNvSpPr/>
          <p:nvPr/>
        </p:nvSpPr>
        <p:spPr bwMode="white">
          <a:xfrm>
            <a:off x="9414148" y="2295278"/>
            <a:ext cx="266578" cy="47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5BFCAB1-AADF-7F1C-E69C-24A6F2DE1481}"/>
              </a:ext>
            </a:extLst>
          </p:cNvPr>
          <p:cNvSpPr/>
          <p:nvPr/>
        </p:nvSpPr>
        <p:spPr bwMode="white">
          <a:xfrm>
            <a:off x="10004429" y="2199944"/>
            <a:ext cx="238016" cy="266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B81972D-CAF4-22CD-2E2C-A1992C96B8F5}"/>
              </a:ext>
            </a:extLst>
          </p:cNvPr>
          <p:cNvSpPr/>
          <p:nvPr/>
        </p:nvSpPr>
        <p:spPr bwMode="white">
          <a:xfrm>
            <a:off x="10937454" y="2199944"/>
            <a:ext cx="238016" cy="266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1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6903B1-A1DF-CF37-4010-F16419424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85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53E05E1-5213-AF20-EE89-CAFFC98D960C}"/>
              </a:ext>
            </a:extLst>
          </p:cNvPr>
          <p:cNvSpPr/>
          <p:nvPr/>
        </p:nvSpPr>
        <p:spPr bwMode="white">
          <a:xfrm>
            <a:off x="4568132" y="5207111"/>
            <a:ext cx="238016" cy="26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24412E-EBEC-7689-2648-3FFA3411B72A}"/>
              </a:ext>
            </a:extLst>
          </p:cNvPr>
          <p:cNvSpPr/>
          <p:nvPr/>
        </p:nvSpPr>
        <p:spPr bwMode="white">
          <a:xfrm>
            <a:off x="5120330" y="5216634"/>
            <a:ext cx="285619" cy="219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7B90274-ADA3-1436-7C3C-CF5A9CE23167}"/>
              </a:ext>
            </a:extLst>
          </p:cNvPr>
          <p:cNvSpPr/>
          <p:nvPr/>
        </p:nvSpPr>
        <p:spPr bwMode="white">
          <a:xfrm>
            <a:off x="5710611" y="5207111"/>
            <a:ext cx="238016" cy="26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AAC1838-CB64-2218-DEC5-9FEE69B7218A}"/>
              </a:ext>
            </a:extLst>
          </p:cNvPr>
          <p:cNvSpPr/>
          <p:nvPr/>
        </p:nvSpPr>
        <p:spPr bwMode="white">
          <a:xfrm>
            <a:off x="6262809" y="5216634"/>
            <a:ext cx="285619" cy="219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309A0A0-F663-4357-DCCA-E6AA8577FF6B}"/>
              </a:ext>
            </a:extLst>
          </p:cNvPr>
          <p:cNvSpPr/>
          <p:nvPr/>
        </p:nvSpPr>
        <p:spPr bwMode="white">
          <a:xfrm>
            <a:off x="6881652" y="5207111"/>
            <a:ext cx="161851" cy="25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BF6E370-CC31-8EF3-2895-A433BBA5AA50}"/>
              </a:ext>
            </a:extLst>
          </p:cNvPr>
          <p:cNvSpPr/>
          <p:nvPr/>
        </p:nvSpPr>
        <p:spPr bwMode="white">
          <a:xfrm>
            <a:off x="7728991" y="5207111"/>
            <a:ext cx="399867" cy="266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52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2024-07-25T14:49:52Z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