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47DB0A4-66CF-C3C7-08FA-C7467A82E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905" y="2609457"/>
            <a:ext cx="5476190" cy="7523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6AE297B-3402-4943-FB22-552F9F47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619" y="3594865"/>
            <a:ext cx="4104762" cy="638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3050C9-9B54-7019-F7C9-8CC4C104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27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545440D-841C-5463-6FD6-E4E440636CCC}"/>
              </a:ext>
            </a:extLst>
          </p:cNvPr>
          <p:cNvSpPr/>
          <p:nvPr/>
        </p:nvSpPr>
        <p:spPr bwMode="white">
          <a:xfrm>
            <a:off x="1483438" y="3800957"/>
            <a:ext cx="238016" cy="27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9C9B792-EC9C-91FE-ED90-5E027D917CB8}"/>
              </a:ext>
            </a:extLst>
          </p:cNvPr>
          <p:cNvSpPr/>
          <p:nvPr/>
        </p:nvSpPr>
        <p:spPr bwMode="white">
          <a:xfrm>
            <a:off x="2416462" y="3800957"/>
            <a:ext cx="238016" cy="27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9B0574-2708-C2CD-6970-BA5066B7347F}"/>
              </a:ext>
            </a:extLst>
          </p:cNvPr>
          <p:cNvSpPr/>
          <p:nvPr/>
        </p:nvSpPr>
        <p:spPr bwMode="white">
          <a:xfrm>
            <a:off x="3349487" y="3800957"/>
            <a:ext cx="247537" cy="27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BF2DA7-0A66-496B-7C84-16D373CAB9B1}"/>
              </a:ext>
            </a:extLst>
          </p:cNvPr>
          <p:cNvSpPr/>
          <p:nvPr/>
        </p:nvSpPr>
        <p:spPr bwMode="white">
          <a:xfrm>
            <a:off x="3758876" y="3772362"/>
            <a:ext cx="2104066" cy="352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489B72-50D9-0D44-7E42-06441E00F046}"/>
              </a:ext>
            </a:extLst>
          </p:cNvPr>
          <p:cNvSpPr/>
          <p:nvPr/>
        </p:nvSpPr>
        <p:spPr bwMode="white">
          <a:xfrm>
            <a:off x="7243438" y="3810489"/>
            <a:ext cx="228495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FE4DE02-F692-CE10-CBC8-A0DC8E7193E0}"/>
              </a:ext>
            </a:extLst>
          </p:cNvPr>
          <p:cNvSpPr/>
          <p:nvPr/>
        </p:nvSpPr>
        <p:spPr bwMode="white">
          <a:xfrm>
            <a:off x="8166942" y="3800957"/>
            <a:ext cx="257057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BEC1E4F-F4BB-E3FC-C47B-DDA3B3E31C21}"/>
              </a:ext>
            </a:extLst>
          </p:cNvPr>
          <p:cNvSpPr/>
          <p:nvPr/>
        </p:nvSpPr>
        <p:spPr bwMode="white">
          <a:xfrm>
            <a:off x="9109487" y="3800957"/>
            <a:ext cx="238016" cy="27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BB5FDE5-94E1-171F-2056-787E151BB6AE}"/>
              </a:ext>
            </a:extLst>
          </p:cNvPr>
          <p:cNvSpPr/>
          <p:nvPr/>
        </p:nvSpPr>
        <p:spPr bwMode="white">
          <a:xfrm>
            <a:off x="9509355" y="3772362"/>
            <a:ext cx="2113586" cy="352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62CDA45-8FC7-7B39-CFB4-46BED3054D73}"/>
              </a:ext>
            </a:extLst>
          </p:cNvPr>
          <p:cNvSpPr/>
          <p:nvPr/>
        </p:nvSpPr>
        <p:spPr bwMode="white">
          <a:xfrm>
            <a:off x="1473917" y="4592091"/>
            <a:ext cx="247537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0DB0766-B4A8-0893-2387-B9DB6D8EE1DB}"/>
              </a:ext>
            </a:extLst>
          </p:cNvPr>
          <p:cNvSpPr/>
          <p:nvPr/>
        </p:nvSpPr>
        <p:spPr bwMode="white">
          <a:xfrm>
            <a:off x="2416462" y="4592091"/>
            <a:ext cx="238016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C2D1AA0-AE7B-24A8-4851-4B8CEEDB07FD}"/>
              </a:ext>
            </a:extLst>
          </p:cNvPr>
          <p:cNvSpPr/>
          <p:nvPr/>
        </p:nvSpPr>
        <p:spPr bwMode="white">
          <a:xfrm>
            <a:off x="3359008" y="4592091"/>
            <a:ext cx="238016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6F1F461-43EB-F04D-D420-12875D6DEFA5}"/>
              </a:ext>
            </a:extLst>
          </p:cNvPr>
          <p:cNvSpPr/>
          <p:nvPr/>
        </p:nvSpPr>
        <p:spPr bwMode="white">
          <a:xfrm>
            <a:off x="3758876" y="4563496"/>
            <a:ext cx="2104066" cy="343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B8AD0AB-CC30-A498-8C98-4A6728D04FA1}"/>
              </a:ext>
            </a:extLst>
          </p:cNvPr>
          <p:cNvSpPr/>
          <p:nvPr/>
        </p:nvSpPr>
        <p:spPr bwMode="white">
          <a:xfrm>
            <a:off x="7233917" y="4592091"/>
            <a:ext cx="238016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22EC98D-51E6-05C4-C1AB-BA1B7304A307}"/>
              </a:ext>
            </a:extLst>
          </p:cNvPr>
          <p:cNvSpPr/>
          <p:nvPr/>
        </p:nvSpPr>
        <p:spPr bwMode="white">
          <a:xfrm>
            <a:off x="8166942" y="4592091"/>
            <a:ext cx="257057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22CD4F2-DDA4-3D29-2C1A-45BD68C77884}"/>
              </a:ext>
            </a:extLst>
          </p:cNvPr>
          <p:cNvSpPr/>
          <p:nvPr/>
        </p:nvSpPr>
        <p:spPr bwMode="white">
          <a:xfrm>
            <a:off x="9109487" y="4601623"/>
            <a:ext cx="238016" cy="257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833F6E5-41A2-FEFA-5DF6-4BFB57A097CC}"/>
              </a:ext>
            </a:extLst>
          </p:cNvPr>
          <p:cNvSpPr/>
          <p:nvPr/>
        </p:nvSpPr>
        <p:spPr bwMode="white">
          <a:xfrm>
            <a:off x="9509355" y="4563496"/>
            <a:ext cx="2113586" cy="352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42A619-65E9-7590-E39D-52D6587F1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F7AED67-EA78-DEF4-945F-28B8DF8CCA0F}"/>
              </a:ext>
            </a:extLst>
          </p:cNvPr>
          <p:cNvSpPr/>
          <p:nvPr/>
        </p:nvSpPr>
        <p:spPr bwMode="white">
          <a:xfrm>
            <a:off x="4749024" y="2836389"/>
            <a:ext cx="228495" cy="266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2864B2-5C36-5057-E80D-1C0704829F73}"/>
              </a:ext>
            </a:extLst>
          </p:cNvPr>
          <p:cNvSpPr/>
          <p:nvPr/>
        </p:nvSpPr>
        <p:spPr bwMode="white">
          <a:xfrm>
            <a:off x="6205685" y="2836389"/>
            <a:ext cx="247537" cy="266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97ECE42-B213-F7B7-AFB7-042C4CB27FA8}"/>
              </a:ext>
            </a:extLst>
          </p:cNvPr>
          <p:cNvSpPr/>
          <p:nvPr/>
        </p:nvSpPr>
        <p:spPr bwMode="white">
          <a:xfrm>
            <a:off x="7671867" y="2836389"/>
            <a:ext cx="238016" cy="266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815B80-D21D-9BDC-C4AC-5812425D1088}"/>
              </a:ext>
            </a:extLst>
          </p:cNvPr>
          <p:cNvSpPr/>
          <p:nvPr/>
        </p:nvSpPr>
        <p:spPr bwMode="white">
          <a:xfrm>
            <a:off x="8395438" y="2836389"/>
            <a:ext cx="228495" cy="266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065B7C-9CF7-5F71-88B6-F6A6DD26ACC8}"/>
              </a:ext>
            </a:extLst>
          </p:cNvPr>
          <p:cNvSpPr/>
          <p:nvPr/>
        </p:nvSpPr>
        <p:spPr bwMode="white">
          <a:xfrm>
            <a:off x="9128528" y="2836389"/>
            <a:ext cx="238016" cy="266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9CA334D-2172-5FC4-8F0A-209239868A54}"/>
              </a:ext>
            </a:extLst>
          </p:cNvPr>
          <p:cNvSpPr/>
          <p:nvPr/>
        </p:nvSpPr>
        <p:spPr bwMode="white">
          <a:xfrm>
            <a:off x="9852099" y="2836389"/>
            <a:ext cx="247536" cy="266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E8C9871-E946-CF10-1C3A-342C16C9FFF4}"/>
              </a:ext>
            </a:extLst>
          </p:cNvPr>
          <p:cNvSpPr/>
          <p:nvPr/>
        </p:nvSpPr>
        <p:spPr bwMode="white">
          <a:xfrm>
            <a:off x="4015933" y="3569781"/>
            <a:ext cx="238016" cy="266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A55B0BD-FE6E-02E4-6437-CEB6F2A0B257}"/>
              </a:ext>
            </a:extLst>
          </p:cNvPr>
          <p:cNvSpPr/>
          <p:nvPr/>
        </p:nvSpPr>
        <p:spPr bwMode="white">
          <a:xfrm>
            <a:off x="5482115" y="3569781"/>
            <a:ext cx="238016" cy="266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CD29776-06C0-1ACF-BD2B-2F2B8D9A94D0}"/>
              </a:ext>
            </a:extLst>
          </p:cNvPr>
          <p:cNvSpPr/>
          <p:nvPr/>
        </p:nvSpPr>
        <p:spPr bwMode="white">
          <a:xfrm>
            <a:off x="6929256" y="3569781"/>
            <a:ext cx="257057" cy="25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BE31DF5-E532-B467-3EC6-F05C6E0FF23A}"/>
              </a:ext>
            </a:extLst>
          </p:cNvPr>
          <p:cNvSpPr/>
          <p:nvPr/>
        </p:nvSpPr>
        <p:spPr bwMode="white">
          <a:xfrm>
            <a:off x="8395438" y="3569781"/>
            <a:ext cx="238016" cy="25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BFEC346-9504-8EAF-797F-69953ED1637D}"/>
              </a:ext>
            </a:extLst>
          </p:cNvPr>
          <p:cNvSpPr/>
          <p:nvPr/>
        </p:nvSpPr>
        <p:spPr bwMode="white">
          <a:xfrm>
            <a:off x="9147570" y="3569781"/>
            <a:ext cx="171371" cy="25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FDE1844-5ADA-8795-1A8A-423E41F0B485}"/>
              </a:ext>
            </a:extLst>
          </p:cNvPr>
          <p:cNvSpPr/>
          <p:nvPr/>
        </p:nvSpPr>
        <p:spPr bwMode="white">
          <a:xfrm>
            <a:off x="9852099" y="3569781"/>
            <a:ext cx="247536" cy="266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27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84178E-ECB3-ECF3-8418-504C9A21CC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7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5273321-78D0-6329-8B0D-AC906754091F}"/>
              </a:ext>
            </a:extLst>
          </p:cNvPr>
          <p:cNvSpPr/>
          <p:nvPr/>
        </p:nvSpPr>
        <p:spPr bwMode="white">
          <a:xfrm>
            <a:off x="1930909" y="1639719"/>
            <a:ext cx="2046942" cy="315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1FF512F-9539-08D9-0913-064A4BBE1857}"/>
              </a:ext>
            </a:extLst>
          </p:cNvPr>
          <p:cNvSpPr/>
          <p:nvPr/>
        </p:nvSpPr>
        <p:spPr bwMode="white">
          <a:xfrm>
            <a:off x="5025123" y="1639719"/>
            <a:ext cx="2713388" cy="315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75973A-531D-C9A7-3270-74DCD0CC07A4}"/>
              </a:ext>
            </a:extLst>
          </p:cNvPr>
          <p:cNvSpPr/>
          <p:nvPr/>
        </p:nvSpPr>
        <p:spPr bwMode="white">
          <a:xfrm>
            <a:off x="10099636" y="1639719"/>
            <a:ext cx="1380495" cy="315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EAEAC8-B492-43D9-EC13-2FE263E63CE0}"/>
              </a:ext>
            </a:extLst>
          </p:cNvPr>
          <p:cNvSpPr/>
          <p:nvPr/>
        </p:nvSpPr>
        <p:spPr bwMode="white">
          <a:xfrm>
            <a:off x="2340297" y="2585183"/>
            <a:ext cx="238016" cy="267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43D036-097F-32D4-E2CB-183BFCE0FAE4}"/>
              </a:ext>
            </a:extLst>
          </p:cNvPr>
          <p:cNvSpPr/>
          <p:nvPr/>
        </p:nvSpPr>
        <p:spPr bwMode="white">
          <a:xfrm>
            <a:off x="6091438" y="2585183"/>
            <a:ext cx="238016" cy="267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BCF5B02-012E-43B0-6F8A-9D1CA1D9DE4B}"/>
              </a:ext>
            </a:extLst>
          </p:cNvPr>
          <p:cNvSpPr/>
          <p:nvPr/>
        </p:nvSpPr>
        <p:spPr bwMode="white">
          <a:xfrm>
            <a:off x="9833057" y="2585183"/>
            <a:ext cx="247537" cy="257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69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52E5D0-3A6E-370D-3E1B-BFA09A867D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9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F4E1831-6EE2-3EFB-D739-4DE82B9A8A25}"/>
              </a:ext>
            </a:extLst>
          </p:cNvPr>
          <p:cNvSpPr/>
          <p:nvPr/>
        </p:nvSpPr>
        <p:spPr bwMode="white">
          <a:xfrm>
            <a:off x="1896092" y="3096795"/>
            <a:ext cx="663842" cy="27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B31931D-16E2-3DB6-53F3-C303C3092F96}"/>
              </a:ext>
            </a:extLst>
          </p:cNvPr>
          <p:cNvSpPr/>
          <p:nvPr/>
        </p:nvSpPr>
        <p:spPr bwMode="white">
          <a:xfrm>
            <a:off x="3377682" y="3138818"/>
            <a:ext cx="663842" cy="244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A98A34D-6CD6-D26D-961F-D089619DD7FA}"/>
              </a:ext>
            </a:extLst>
          </p:cNvPr>
          <p:cNvSpPr/>
          <p:nvPr/>
        </p:nvSpPr>
        <p:spPr bwMode="white">
          <a:xfrm>
            <a:off x="6733902" y="3096795"/>
            <a:ext cx="639665" cy="27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C1DBB82-32C7-0815-8DAF-8DA4D6B82365}"/>
              </a:ext>
            </a:extLst>
          </p:cNvPr>
          <p:cNvSpPr/>
          <p:nvPr/>
        </p:nvSpPr>
        <p:spPr bwMode="white">
          <a:xfrm>
            <a:off x="8223068" y="3100061"/>
            <a:ext cx="666206" cy="266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23649F3-E54E-1226-41A2-125C80C00C6E}"/>
              </a:ext>
            </a:extLst>
          </p:cNvPr>
          <p:cNvSpPr/>
          <p:nvPr/>
        </p:nvSpPr>
        <p:spPr bwMode="white">
          <a:xfrm>
            <a:off x="6993189" y="3888272"/>
            <a:ext cx="663842" cy="27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859FF2C-BFBF-5E5D-A5EE-E8D106BABDC9}"/>
              </a:ext>
            </a:extLst>
          </p:cNvPr>
          <p:cNvSpPr/>
          <p:nvPr/>
        </p:nvSpPr>
        <p:spPr bwMode="white">
          <a:xfrm>
            <a:off x="3112303" y="3888273"/>
            <a:ext cx="663842" cy="27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85BE9B9-B447-3FAE-E42D-0231C1717755}"/>
              </a:ext>
            </a:extLst>
          </p:cNvPr>
          <p:cNvSpPr/>
          <p:nvPr/>
        </p:nvSpPr>
        <p:spPr bwMode="white">
          <a:xfrm>
            <a:off x="8728661" y="3888272"/>
            <a:ext cx="2576648" cy="753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B799B387-62D1-81D4-036A-E99427C9EC8B}"/>
              </a:ext>
            </a:extLst>
          </p:cNvPr>
          <p:cNvSpPr/>
          <p:nvPr/>
        </p:nvSpPr>
        <p:spPr bwMode="white">
          <a:xfrm>
            <a:off x="3405871" y="3088003"/>
            <a:ext cx="663842" cy="114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4F12A99-37F9-2AF3-8897-C1764BE0EEFF}"/>
              </a:ext>
            </a:extLst>
          </p:cNvPr>
          <p:cNvSpPr/>
          <p:nvPr/>
        </p:nvSpPr>
        <p:spPr bwMode="white">
          <a:xfrm>
            <a:off x="3870690" y="3959029"/>
            <a:ext cx="2225309" cy="475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92B986B-10AB-03E9-6971-7431CD2B96D4}"/>
              </a:ext>
            </a:extLst>
          </p:cNvPr>
          <p:cNvSpPr/>
          <p:nvPr/>
        </p:nvSpPr>
        <p:spPr bwMode="white">
          <a:xfrm>
            <a:off x="7234616" y="3117457"/>
            <a:ext cx="172904" cy="27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2024-07-25T14:41:42Z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