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EB3305-7044-B8B7-3D0C-65A1401CF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05" y="2609457"/>
            <a:ext cx="5476190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2BA9AB5-BD9D-CCAC-A4EC-FB3D74C1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524" y="3618245"/>
            <a:ext cx="3980952" cy="6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3C12D7-2505-835B-50BE-140DF0CED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6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8A2F661-2D96-4C16-5AA3-7D6FB98C7717}"/>
              </a:ext>
            </a:extLst>
          </p:cNvPr>
          <p:cNvSpPr/>
          <p:nvPr/>
        </p:nvSpPr>
        <p:spPr bwMode="white">
          <a:xfrm>
            <a:off x="1483438" y="3816505"/>
            <a:ext cx="238016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ED66815-E8DE-0B6A-6F9C-F2D64690DA98}"/>
              </a:ext>
            </a:extLst>
          </p:cNvPr>
          <p:cNvSpPr/>
          <p:nvPr/>
        </p:nvSpPr>
        <p:spPr bwMode="white">
          <a:xfrm>
            <a:off x="2416462" y="3806983"/>
            <a:ext cx="238016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BA87BFE-B4C0-26BD-80BB-CC7C68986F0D}"/>
              </a:ext>
            </a:extLst>
          </p:cNvPr>
          <p:cNvSpPr/>
          <p:nvPr/>
        </p:nvSpPr>
        <p:spPr bwMode="white">
          <a:xfrm>
            <a:off x="3349487" y="3806983"/>
            <a:ext cx="247537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F0CE098-E4AF-1FD0-A34B-38BE9FB84DFF}"/>
              </a:ext>
            </a:extLst>
          </p:cNvPr>
          <p:cNvSpPr/>
          <p:nvPr/>
        </p:nvSpPr>
        <p:spPr bwMode="white">
          <a:xfrm>
            <a:off x="3758876" y="3778417"/>
            <a:ext cx="2104066" cy="352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3ABBD10-1FBD-909B-722D-8096CB4335F9}"/>
              </a:ext>
            </a:extLst>
          </p:cNvPr>
          <p:cNvSpPr/>
          <p:nvPr/>
        </p:nvSpPr>
        <p:spPr bwMode="white">
          <a:xfrm>
            <a:off x="7243438" y="3806983"/>
            <a:ext cx="228495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C2C0751-AEA6-5E2E-D9BF-F9DE95BDCDAE}"/>
              </a:ext>
            </a:extLst>
          </p:cNvPr>
          <p:cNvSpPr/>
          <p:nvPr/>
        </p:nvSpPr>
        <p:spPr bwMode="white">
          <a:xfrm>
            <a:off x="8176462" y="3806983"/>
            <a:ext cx="238016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423927C-EADA-8DC8-74A1-8EFC93A95911}"/>
              </a:ext>
            </a:extLst>
          </p:cNvPr>
          <p:cNvSpPr/>
          <p:nvPr/>
        </p:nvSpPr>
        <p:spPr bwMode="white">
          <a:xfrm>
            <a:off x="9109487" y="3806983"/>
            <a:ext cx="247537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AAB28AA-31EC-A88B-04F6-287E184ABD7B}"/>
              </a:ext>
            </a:extLst>
          </p:cNvPr>
          <p:cNvSpPr/>
          <p:nvPr/>
        </p:nvSpPr>
        <p:spPr bwMode="white">
          <a:xfrm>
            <a:off x="9518876" y="3778417"/>
            <a:ext cx="2104066" cy="352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E51A3D0-56AD-754A-D5B6-ACB8A2B2AD4B}"/>
              </a:ext>
            </a:extLst>
          </p:cNvPr>
          <p:cNvSpPr/>
          <p:nvPr/>
        </p:nvSpPr>
        <p:spPr bwMode="white">
          <a:xfrm>
            <a:off x="1473917" y="4549703"/>
            <a:ext cx="247537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18FB661-0875-6DDB-BDBC-DD137DFC35E6}"/>
              </a:ext>
            </a:extLst>
          </p:cNvPr>
          <p:cNvSpPr/>
          <p:nvPr/>
        </p:nvSpPr>
        <p:spPr bwMode="white">
          <a:xfrm>
            <a:off x="2416462" y="4549703"/>
            <a:ext cx="238016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C571EF6-DDCE-B171-57ED-E2A089AD3283}"/>
              </a:ext>
            </a:extLst>
          </p:cNvPr>
          <p:cNvSpPr/>
          <p:nvPr/>
        </p:nvSpPr>
        <p:spPr bwMode="white">
          <a:xfrm>
            <a:off x="3349487" y="4549703"/>
            <a:ext cx="247537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666AB7D6-9582-9FCD-2BDA-716350A70899}"/>
              </a:ext>
            </a:extLst>
          </p:cNvPr>
          <p:cNvSpPr/>
          <p:nvPr/>
        </p:nvSpPr>
        <p:spPr bwMode="white">
          <a:xfrm>
            <a:off x="3758876" y="4521137"/>
            <a:ext cx="2104066" cy="352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0ACD207-4311-354A-8973-AD94359EDDD3}"/>
              </a:ext>
            </a:extLst>
          </p:cNvPr>
          <p:cNvSpPr/>
          <p:nvPr/>
        </p:nvSpPr>
        <p:spPr bwMode="white">
          <a:xfrm>
            <a:off x="7233917" y="4549703"/>
            <a:ext cx="247537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121D470E-6287-A2E9-0FDF-36A248F9CC58}"/>
              </a:ext>
            </a:extLst>
          </p:cNvPr>
          <p:cNvSpPr/>
          <p:nvPr/>
        </p:nvSpPr>
        <p:spPr bwMode="white">
          <a:xfrm>
            <a:off x="8176462" y="4549703"/>
            <a:ext cx="238016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CE109DE5-4BCA-DE4E-40E7-5664B76B43E4}"/>
              </a:ext>
            </a:extLst>
          </p:cNvPr>
          <p:cNvSpPr/>
          <p:nvPr/>
        </p:nvSpPr>
        <p:spPr bwMode="white">
          <a:xfrm>
            <a:off x="9119008" y="4549703"/>
            <a:ext cx="238015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216AE44C-8D9D-C729-3F1B-8B6AA5435EC2}"/>
              </a:ext>
            </a:extLst>
          </p:cNvPr>
          <p:cNvSpPr/>
          <p:nvPr/>
        </p:nvSpPr>
        <p:spPr bwMode="white">
          <a:xfrm>
            <a:off x="9518876" y="4521137"/>
            <a:ext cx="2104066" cy="352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C701D1-A8CE-72DD-8F21-BD63A3E9B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DD1965-CB31-4812-F281-BD192166F5BB}"/>
              </a:ext>
            </a:extLst>
          </p:cNvPr>
          <p:cNvSpPr/>
          <p:nvPr/>
        </p:nvSpPr>
        <p:spPr bwMode="white">
          <a:xfrm>
            <a:off x="8452561" y="1744003"/>
            <a:ext cx="257057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2573FF7-A5B9-FA07-FB37-E1F657BBFD95}"/>
              </a:ext>
            </a:extLst>
          </p:cNvPr>
          <p:cNvSpPr/>
          <p:nvPr/>
        </p:nvSpPr>
        <p:spPr bwMode="white">
          <a:xfrm>
            <a:off x="9109487" y="1744003"/>
            <a:ext cx="238016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D7B7EC-B52A-DE9F-6E60-43DA4F1866F2}"/>
              </a:ext>
            </a:extLst>
          </p:cNvPr>
          <p:cNvSpPr/>
          <p:nvPr/>
        </p:nvSpPr>
        <p:spPr bwMode="white">
          <a:xfrm>
            <a:off x="9756892" y="1744003"/>
            <a:ext cx="238016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78B8AB-440C-897C-24F7-BE89C156DB78}"/>
              </a:ext>
            </a:extLst>
          </p:cNvPr>
          <p:cNvSpPr/>
          <p:nvPr/>
        </p:nvSpPr>
        <p:spPr bwMode="white">
          <a:xfrm>
            <a:off x="10404297" y="1744003"/>
            <a:ext cx="238015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3BDF5D-8D3A-D85A-7A03-10676E3CADB3}"/>
              </a:ext>
            </a:extLst>
          </p:cNvPr>
          <p:cNvSpPr/>
          <p:nvPr/>
        </p:nvSpPr>
        <p:spPr bwMode="white">
          <a:xfrm>
            <a:off x="11061223" y="1744003"/>
            <a:ext cx="238016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330F80-65C1-AA18-3380-9207CA143650}"/>
              </a:ext>
            </a:extLst>
          </p:cNvPr>
          <p:cNvSpPr/>
          <p:nvPr/>
        </p:nvSpPr>
        <p:spPr bwMode="white">
          <a:xfrm>
            <a:off x="5853421" y="2393053"/>
            <a:ext cx="238016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982FBFA-9053-5900-FEF0-CF6828D37FFF}"/>
              </a:ext>
            </a:extLst>
          </p:cNvPr>
          <p:cNvSpPr/>
          <p:nvPr/>
        </p:nvSpPr>
        <p:spPr bwMode="white">
          <a:xfrm>
            <a:off x="6500826" y="2402598"/>
            <a:ext cx="238016" cy="25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63AB4F3-F2FF-BEA6-2EEA-26A80141442E}"/>
              </a:ext>
            </a:extLst>
          </p:cNvPr>
          <p:cNvSpPr/>
          <p:nvPr/>
        </p:nvSpPr>
        <p:spPr bwMode="white">
          <a:xfrm>
            <a:off x="7157752" y="2393053"/>
            <a:ext cx="238016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57C17FE-38D1-76C7-24DD-915FF0707987}"/>
              </a:ext>
            </a:extLst>
          </p:cNvPr>
          <p:cNvSpPr/>
          <p:nvPr/>
        </p:nvSpPr>
        <p:spPr bwMode="white">
          <a:xfrm>
            <a:off x="7805157" y="2402598"/>
            <a:ext cx="238016" cy="25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1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91E84C-7F2E-3A66-B68A-BB0FCAAB5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2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B0D7D4-052F-8D5F-499C-62ACD188967D}"/>
              </a:ext>
            </a:extLst>
          </p:cNvPr>
          <p:cNvSpPr/>
          <p:nvPr/>
        </p:nvSpPr>
        <p:spPr bwMode="white">
          <a:xfrm>
            <a:off x="1911867" y="1400243"/>
            <a:ext cx="238016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FF4076A-B60F-025D-FC68-4BFE97FF8622}"/>
              </a:ext>
            </a:extLst>
          </p:cNvPr>
          <p:cNvSpPr/>
          <p:nvPr/>
        </p:nvSpPr>
        <p:spPr bwMode="white">
          <a:xfrm>
            <a:off x="4653818" y="1400243"/>
            <a:ext cx="238016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1343A1-6C6A-426A-7140-FF72E06FA570}"/>
              </a:ext>
            </a:extLst>
          </p:cNvPr>
          <p:cNvSpPr/>
          <p:nvPr/>
        </p:nvSpPr>
        <p:spPr bwMode="white">
          <a:xfrm>
            <a:off x="7386247" y="1400243"/>
            <a:ext cx="238016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BEFBEBB-D0BD-5807-5EC9-FC022BC9B0D9}"/>
              </a:ext>
            </a:extLst>
          </p:cNvPr>
          <p:cNvSpPr/>
          <p:nvPr/>
        </p:nvSpPr>
        <p:spPr bwMode="white">
          <a:xfrm>
            <a:off x="10128198" y="1400243"/>
            <a:ext cx="238016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CF36C2-BE3E-0B80-5917-E02152CB30DE}"/>
              </a:ext>
            </a:extLst>
          </p:cNvPr>
          <p:cNvSpPr/>
          <p:nvPr/>
        </p:nvSpPr>
        <p:spPr bwMode="white">
          <a:xfrm>
            <a:off x="1911867" y="1963311"/>
            <a:ext cx="238016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2C30F0-21EA-DABD-51F5-9ACCA8348406}"/>
              </a:ext>
            </a:extLst>
          </p:cNvPr>
          <p:cNvSpPr/>
          <p:nvPr/>
        </p:nvSpPr>
        <p:spPr bwMode="white">
          <a:xfrm>
            <a:off x="4644297" y="1963311"/>
            <a:ext cx="257057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A32EF9-419C-C6F2-DC2F-CB459C38449B}"/>
              </a:ext>
            </a:extLst>
          </p:cNvPr>
          <p:cNvSpPr/>
          <p:nvPr/>
        </p:nvSpPr>
        <p:spPr bwMode="white">
          <a:xfrm>
            <a:off x="7395768" y="1963311"/>
            <a:ext cx="238016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A90F072-5313-E02D-019A-E0AEB43B5654}"/>
              </a:ext>
            </a:extLst>
          </p:cNvPr>
          <p:cNvSpPr/>
          <p:nvPr/>
        </p:nvSpPr>
        <p:spPr bwMode="white">
          <a:xfrm>
            <a:off x="10147239" y="1963311"/>
            <a:ext cx="161851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2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A14C07-515F-C8DA-46DD-9AA9B9EF1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5D99D50-835B-EBBD-8FF6-1C969B4EF094}"/>
              </a:ext>
            </a:extLst>
          </p:cNvPr>
          <p:cNvSpPr/>
          <p:nvPr/>
        </p:nvSpPr>
        <p:spPr bwMode="white">
          <a:xfrm>
            <a:off x="9157090" y="1456987"/>
            <a:ext cx="1875570" cy="391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8BF7C5-4E1E-3B1B-D20A-7092354BAD50}"/>
              </a:ext>
            </a:extLst>
          </p:cNvPr>
          <p:cNvSpPr/>
          <p:nvPr/>
        </p:nvSpPr>
        <p:spPr bwMode="white">
          <a:xfrm>
            <a:off x="1150214" y="1933938"/>
            <a:ext cx="2608661" cy="352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C54A61-9AE0-C31F-8E4B-49733DC209C1}"/>
              </a:ext>
            </a:extLst>
          </p:cNvPr>
          <p:cNvSpPr/>
          <p:nvPr/>
        </p:nvSpPr>
        <p:spPr bwMode="white">
          <a:xfrm>
            <a:off x="4672859" y="1924399"/>
            <a:ext cx="894942" cy="381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C52532-7987-75BD-0F8E-02B07FCC7DC6}"/>
              </a:ext>
            </a:extLst>
          </p:cNvPr>
          <p:cNvSpPr/>
          <p:nvPr/>
        </p:nvSpPr>
        <p:spPr bwMode="white">
          <a:xfrm>
            <a:off x="9633123" y="1924399"/>
            <a:ext cx="1399537" cy="381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486FF2-BACA-3FBC-9950-4B80AD0A563C}"/>
              </a:ext>
            </a:extLst>
          </p:cNvPr>
          <p:cNvSpPr/>
          <p:nvPr/>
        </p:nvSpPr>
        <p:spPr bwMode="white">
          <a:xfrm>
            <a:off x="2330776" y="2725676"/>
            <a:ext cx="238016" cy="25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B6613A-F316-4F05-AD19-A34B6F5140E3}"/>
              </a:ext>
            </a:extLst>
          </p:cNvPr>
          <p:cNvSpPr/>
          <p:nvPr/>
        </p:nvSpPr>
        <p:spPr bwMode="white">
          <a:xfrm>
            <a:off x="5910545" y="2716137"/>
            <a:ext cx="238016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2B7B7BE-0FF2-C48C-B13F-225572208EFB}"/>
              </a:ext>
            </a:extLst>
          </p:cNvPr>
          <p:cNvSpPr/>
          <p:nvPr/>
        </p:nvSpPr>
        <p:spPr bwMode="white">
          <a:xfrm>
            <a:off x="9490314" y="2725676"/>
            <a:ext cx="238015" cy="25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4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29AC19-6766-3B6E-039E-2BD8E48DA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021384-E30E-F809-C486-EC96FC7E6DF4}"/>
              </a:ext>
            </a:extLst>
          </p:cNvPr>
          <p:cNvSpPr/>
          <p:nvPr/>
        </p:nvSpPr>
        <p:spPr bwMode="white">
          <a:xfrm>
            <a:off x="2178446" y="3051106"/>
            <a:ext cx="228495" cy="25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48D3EAE-7AEF-5B09-8F10-A5AD50465F18}"/>
              </a:ext>
            </a:extLst>
          </p:cNvPr>
          <p:cNvSpPr/>
          <p:nvPr/>
        </p:nvSpPr>
        <p:spPr bwMode="white">
          <a:xfrm>
            <a:off x="4796628" y="3051106"/>
            <a:ext cx="161851" cy="257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638D2D2-5F97-F8C8-6E79-DF80C114D397}"/>
              </a:ext>
            </a:extLst>
          </p:cNvPr>
          <p:cNvSpPr/>
          <p:nvPr/>
        </p:nvSpPr>
        <p:spPr bwMode="white">
          <a:xfrm>
            <a:off x="7890842" y="3060649"/>
            <a:ext cx="247537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04745D2-195A-AB47-3273-E17B24284807}"/>
              </a:ext>
            </a:extLst>
          </p:cNvPr>
          <p:cNvSpPr/>
          <p:nvPr/>
        </p:nvSpPr>
        <p:spPr bwMode="white">
          <a:xfrm>
            <a:off x="10356694" y="3060649"/>
            <a:ext cx="238016" cy="267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5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2024-07-25T14:36:43Z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