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0CE1263-21B7-A098-EAAA-9893A2FC9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05" y="2609457"/>
            <a:ext cx="5476190" cy="7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98C0A0F-DE07-2A98-38C3-906CD05F0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285" y="3571486"/>
            <a:ext cx="3971429" cy="6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45AE40-2224-C141-229F-E5CCC08769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2EB9D0A-389D-EBF2-E712-52A6E1332B9E}"/>
              </a:ext>
            </a:extLst>
          </p:cNvPr>
          <p:cNvSpPr/>
          <p:nvPr/>
        </p:nvSpPr>
        <p:spPr bwMode="white">
          <a:xfrm>
            <a:off x="2625917" y="4044737"/>
            <a:ext cx="247537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D0E2E1-C392-3A31-A4EA-C665CED2BB8A}"/>
              </a:ext>
            </a:extLst>
          </p:cNvPr>
          <p:cNvSpPr/>
          <p:nvPr/>
        </p:nvSpPr>
        <p:spPr bwMode="white">
          <a:xfrm>
            <a:off x="3568462" y="4044737"/>
            <a:ext cx="238016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FEDA6C-C871-AE5E-A1B0-236EBA34DEA9}"/>
              </a:ext>
            </a:extLst>
          </p:cNvPr>
          <p:cNvSpPr/>
          <p:nvPr/>
        </p:nvSpPr>
        <p:spPr bwMode="white">
          <a:xfrm>
            <a:off x="4501487" y="4044737"/>
            <a:ext cx="228495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654F4D-9541-017B-42A8-42E0E369CD11}"/>
              </a:ext>
            </a:extLst>
          </p:cNvPr>
          <p:cNvSpPr/>
          <p:nvPr/>
        </p:nvSpPr>
        <p:spPr bwMode="white">
          <a:xfrm>
            <a:off x="8205024" y="4044737"/>
            <a:ext cx="238016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3595DC-E6DB-BB57-720E-F253EF1DE0BF}"/>
              </a:ext>
            </a:extLst>
          </p:cNvPr>
          <p:cNvSpPr/>
          <p:nvPr/>
        </p:nvSpPr>
        <p:spPr bwMode="white">
          <a:xfrm>
            <a:off x="9147570" y="4044737"/>
            <a:ext cx="238016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DC4EE6-92E5-9E74-9FC4-D2560C02FAAE}"/>
              </a:ext>
            </a:extLst>
          </p:cNvPr>
          <p:cNvSpPr/>
          <p:nvPr/>
        </p:nvSpPr>
        <p:spPr bwMode="white">
          <a:xfrm>
            <a:off x="10090115" y="4044737"/>
            <a:ext cx="238016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131A8F-5B3C-B4D3-3F8C-7B6FDFD20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5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982196D-2C9F-ED14-EECA-E181CAA21381}"/>
              </a:ext>
            </a:extLst>
          </p:cNvPr>
          <p:cNvSpPr/>
          <p:nvPr/>
        </p:nvSpPr>
        <p:spPr bwMode="white">
          <a:xfrm>
            <a:off x="7557619" y="1562968"/>
            <a:ext cx="228496" cy="26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2E1DD5-3CE8-392F-0C5F-AD9BC188FA6A}"/>
              </a:ext>
            </a:extLst>
          </p:cNvPr>
          <p:cNvSpPr/>
          <p:nvPr/>
        </p:nvSpPr>
        <p:spPr bwMode="white">
          <a:xfrm>
            <a:off x="9509355" y="1572515"/>
            <a:ext cx="228496" cy="257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34DE96-30EB-6AD2-2103-213E4EA81E36}"/>
              </a:ext>
            </a:extLst>
          </p:cNvPr>
          <p:cNvSpPr/>
          <p:nvPr/>
        </p:nvSpPr>
        <p:spPr bwMode="white">
          <a:xfrm>
            <a:off x="10709564" y="1482438"/>
            <a:ext cx="332617" cy="38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93A7AF-303C-DE8A-5348-8CC525EAF21C}"/>
              </a:ext>
            </a:extLst>
          </p:cNvPr>
          <p:cNvSpPr/>
          <p:nvPr/>
        </p:nvSpPr>
        <p:spPr bwMode="white">
          <a:xfrm>
            <a:off x="6910214" y="2212189"/>
            <a:ext cx="238016" cy="26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76DE0B-BC82-B7D3-59E0-562319CDA6D8}"/>
              </a:ext>
            </a:extLst>
          </p:cNvPr>
          <p:cNvSpPr/>
          <p:nvPr/>
        </p:nvSpPr>
        <p:spPr bwMode="white">
          <a:xfrm>
            <a:off x="8205024" y="2212189"/>
            <a:ext cx="247537" cy="26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22C9CDC-AC63-A6E0-317E-CCF48FDDBF72}"/>
              </a:ext>
            </a:extLst>
          </p:cNvPr>
          <p:cNvSpPr/>
          <p:nvPr/>
        </p:nvSpPr>
        <p:spPr bwMode="white">
          <a:xfrm>
            <a:off x="8852429" y="2212189"/>
            <a:ext cx="238015" cy="26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6A7361A-0986-D799-A9BE-E06BD1252CF6}"/>
              </a:ext>
            </a:extLst>
          </p:cNvPr>
          <p:cNvSpPr/>
          <p:nvPr/>
        </p:nvSpPr>
        <p:spPr bwMode="white">
          <a:xfrm>
            <a:off x="10175801" y="2221736"/>
            <a:ext cx="171371" cy="257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12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564B76-3681-C759-3325-6C7016A62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1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B667010-C49F-70B6-A196-2EF94E63D8CD}"/>
              </a:ext>
            </a:extLst>
          </p:cNvPr>
          <p:cNvSpPr/>
          <p:nvPr/>
        </p:nvSpPr>
        <p:spPr bwMode="white">
          <a:xfrm>
            <a:off x="1911867" y="1408774"/>
            <a:ext cx="238016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2703A1-3EA9-8012-1C5B-ADBB1A35ABF2}"/>
              </a:ext>
            </a:extLst>
          </p:cNvPr>
          <p:cNvSpPr/>
          <p:nvPr/>
        </p:nvSpPr>
        <p:spPr bwMode="white">
          <a:xfrm>
            <a:off x="4653818" y="1418308"/>
            <a:ext cx="238016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7AAA2D-99B9-6CBC-AF9F-BC145A417E82}"/>
              </a:ext>
            </a:extLst>
          </p:cNvPr>
          <p:cNvSpPr/>
          <p:nvPr/>
        </p:nvSpPr>
        <p:spPr bwMode="white">
          <a:xfrm>
            <a:off x="7386247" y="1418308"/>
            <a:ext cx="238016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89F7B5-76CA-DCD7-09B3-34D160C02B12}"/>
              </a:ext>
            </a:extLst>
          </p:cNvPr>
          <p:cNvSpPr/>
          <p:nvPr/>
        </p:nvSpPr>
        <p:spPr bwMode="white">
          <a:xfrm>
            <a:off x="10128198" y="1408774"/>
            <a:ext cx="238016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8271E4-8847-8E06-4475-DF545D9E2AE9}"/>
              </a:ext>
            </a:extLst>
          </p:cNvPr>
          <p:cNvSpPr/>
          <p:nvPr/>
        </p:nvSpPr>
        <p:spPr bwMode="white">
          <a:xfrm>
            <a:off x="1911867" y="1990367"/>
            <a:ext cx="228495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BDCD39-F892-276C-F0DA-868FD1D38CD1}"/>
              </a:ext>
            </a:extLst>
          </p:cNvPr>
          <p:cNvSpPr/>
          <p:nvPr/>
        </p:nvSpPr>
        <p:spPr bwMode="white">
          <a:xfrm>
            <a:off x="4644297" y="1990367"/>
            <a:ext cx="238016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75BE8D2-7802-04E1-3F23-D70D9130777B}"/>
              </a:ext>
            </a:extLst>
          </p:cNvPr>
          <p:cNvSpPr/>
          <p:nvPr/>
        </p:nvSpPr>
        <p:spPr bwMode="white">
          <a:xfrm>
            <a:off x="7386247" y="1990367"/>
            <a:ext cx="238016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074F595-4993-E307-7F9A-31D8F9C9AA99}"/>
              </a:ext>
            </a:extLst>
          </p:cNvPr>
          <p:cNvSpPr/>
          <p:nvPr/>
        </p:nvSpPr>
        <p:spPr bwMode="white">
          <a:xfrm>
            <a:off x="10118677" y="1990367"/>
            <a:ext cx="238016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5CED46B-C31A-C2FB-C610-106805EA5AAD}"/>
              </a:ext>
            </a:extLst>
          </p:cNvPr>
          <p:cNvSpPr/>
          <p:nvPr/>
        </p:nvSpPr>
        <p:spPr bwMode="white">
          <a:xfrm>
            <a:off x="1911867" y="2562425"/>
            <a:ext cx="247537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8CF77C2-8E04-AC76-68FD-D120B7B64E57}"/>
              </a:ext>
            </a:extLst>
          </p:cNvPr>
          <p:cNvSpPr/>
          <p:nvPr/>
        </p:nvSpPr>
        <p:spPr bwMode="white">
          <a:xfrm>
            <a:off x="4672859" y="2571960"/>
            <a:ext cx="161851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28C2E5C-114E-5CA6-6C8A-71FF28FF4635}"/>
              </a:ext>
            </a:extLst>
          </p:cNvPr>
          <p:cNvSpPr/>
          <p:nvPr/>
        </p:nvSpPr>
        <p:spPr bwMode="white">
          <a:xfrm>
            <a:off x="7414809" y="2571960"/>
            <a:ext cx="161851" cy="25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F375281-FC40-5548-18BB-209590721B0F}"/>
              </a:ext>
            </a:extLst>
          </p:cNvPr>
          <p:cNvSpPr/>
          <p:nvPr/>
        </p:nvSpPr>
        <p:spPr bwMode="white">
          <a:xfrm>
            <a:off x="10128198" y="2562425"/>
            <a:ext cx="238016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7D39CC-2344-B934-0997-CEA1F585D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6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319202-3547-ADF4-34C8-6C9976AFF32B}"/>
              </a:ext>
            </a:extLst>
          </p:cNvPr>
          <p:cNvSpPr/>
          <p:nvPr/>
        </p:nvSpPr>
        <p:spPr bwMode="white">
          <a:xfrm>
            <a:off x="2644958" y="1629070"/>
            <a:ext cx="285619" cy="372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8B904A-C801-F116-2E7A-D40993AECB60}"/>
              </a:ext>
            </a:extLst>
          </p:cNvPr>
          <p:cNvSpPr/>
          <p:nvPr/>
        </p:nvSpPr>
        <p:spPr bwMode="white">
          <a:xfrm>
            <a:off x="6215206" y="1629070"/>
            <a:ext cx="495074" cy="372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87A123-152C-F51F-E26E-4263E6460916}"/>
              </a:ext>
            </a:extLst>
          </p:cNvPr>
          <p:cNvSpPr/>
          <p:nvPr/>
        </p:nvSpPr>
        <p:spPr bwMode="white">
          <a:xfrm>
            <a:off x="9566479" y="1629070"/>
            <a:ext cx="894942" cy="372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17D101B-BAF3-F5C8-27FF-0CC654F68BB6}"/>
              </a:ext>
            </a:extLst>
          </p:cNvPr>
          <p:cNvSpPr/>
          <p:nvPr/>
        </p:nvSpPr>
        <p:spPr bwMode="white">
          <a:xfrm>
            <a:off x="2673520" y="2487839"/>
            <a:ext cx="238016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4EAA6F0-4368-DC33-79CC-280D127DCBAB}"/>
              </a:ext>
            </a:extLst>
          </p:cNvPr>
          <p:cNvSpPr/>
          <p:nvPr/>
        </p:nvSpPr>
        <p:spPr bwMode="white">
          <a:xfrm>
            <a:off x="5901024" y="2487839"/>
            <a:ext cx="228495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7ED9671-1F93-C15B-5293-981E7714ECEA}"/>
              </a:ext>
            </a:extLst>
          </p:cNvPr>
          <p:cNvSpPr/>
          <p:nvPr/>
        </p:nvSpPr>
        <p:spPr bwMode="white">
          <a:xfrm>
            <a:off x="9661685" y="2487839"/>
            <a:ext cx="247537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C307C4F-71DA-8322-CE95-8276FE12E472}"/>
              </a:ext>
            </a:extLst>
          </p:cNvPr>
          <p:cNvSpPr/>
          <p:nvPr/>
        </p:nvSpPr>
        <p:spPr bwMode="white">
          <a:xfrm>
            <a:off x="2702082" y="3241648"/>
            <a:ext cx="161851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CE59428-3E1E-4F34-9A98-836473E706E8}"/>
              </a:ext>
            </a:extLst>
          </p:cNvPr>
          <p:cNvSpPr/>
          <p:nvPr/>
        </p:nvSpPr>
        <p:spPr bwMode="white">
          <a:xfrm>
            <a:off x="6443702" y="3232106"/>
            <a:ext cx="238016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A8F20F4-26C9-FCB3-7284-087D72C57989}"/>
              </a:ext>
            </a:extLst>
          </p:cNvPr>
          <p:cNvSpPr/>
          <p:nvPr/>
        </p:nvSpPr>
        <p:spPr bwMode="white">
          <a:xfrm>
            <a:off x="10213884" y="3232106"/>
            <a:ext cx="247537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3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8B02A0-86FB-17BD-CDDE-6FA601A6D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C7BDB65-7EDE-F5B8-A1B0-30EAE833202C}"/>
              </a:ext>
            </a:extLst>
          </p:cNvPr>
          <p:cNvSpPr/>
          <p:nvPr/>
        </p:nvSpPr>
        <p:spPr bwMode="white">
          <a:xfrm>
            <a:off x="7675419" y="2327563"/>
            <a:ext cx="1745672" cy="692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7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2024-07-25T14:33:25Z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