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168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5E6CE77-DDBC-8D1B-D118-8BA592124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905" y="2609457"/>
            <a:ext cx="5476190" cy="75238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55691FB-1769-0314-F634-2380B8EE4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333" y="3650283"/>
            <a:ext cx="4533333" cy="6380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534C408-337C-2B8F-0229-B1BBBB4D35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92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AF32E0F-F636-BBC7-AA1D-442FD8D536B2}"/>
              </a:ext>
            </a:extLst>
          </p:cNvPr>
          <p:cNvSpPr/>
          <p:nvPr/>
        </p:nvSpPr>
        <p:spPr bwMode="white">
          <a:xfrm>
            <a:off x="2921057" y="3888994"/>
            <a:ext cx="247537" cy="267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BA2C97E-ACB3-1537-8E80-9D234DF13684}"/>
              </a:ext>
            </a:extLst>
          </p:cNvPr>
          <p:cNvSpPr/>
          <p:nvPr/>
        </p:nvSpPr>
        <p:spPr bwMode="white">
          <a:xfrm>
            <a:off x="3863603" y="3888994"/>
            <a:ext cx="238016" cy="267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F6B8977-D82D-A0A0-F16F-8996E783806E}"/>
              </a:ext>
            </a:extLst>
          </p:cNvPr>
          <p:cNvSpPr/>
          <p:nvPr/>
        </p:nvSpPr>
        <p:spPr bwMode="white">
          <a:xfrm>
            <a:off x="6910214" y="3888994"/>
            <a:ext cx="247537" cy="267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7E66DD3-34EA-19A9-EF79-358CFE77DC17}"/>
              </a:ext>
            </a:extLst>
          </p:cNvPr>
          <p:cNvSpPr/>
          <p:nvPr/>
        </p:nvSpPr>
        <p:spPr bwMode="white">
          <a:xfrm>
            <a:off x="7852760" y="3888994"/>
            <a:ext cx="228496" cy="267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56AF460-18D5-6E24-40B5-02F3093892FC}"/>
              </a:ext>
            </a:extLst>
          </p:cNvPr>
          <p:cNvSpPr/>
          <p:nvPr/>
        </p:nvSpPr>
        <p:spPr bwMode="white">
          <a:xfrm>
            <a:off x="8785785" y="3888994"/>
            <a:ext cx="238015" cy="267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65A2223-5C79-522C-F6FA-B644B8CDBA77}"/>
              </a:ext>
            </a:extLst>
          </p:cNvPr>
          <p:cNvSpPr/>
          <p:nvPr/>
        </p:nvSpPr>
        <p:spPr bwMode="white">
          <a:xfrm>
            <a:off x="9185652" y="3860381"/>
            <a:ext cx="2113585" cy="352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6725640-A349-DC14-01C3-76D263567CC5}"/>
              </a:ext>
            </a:extLst>
          </p:cNvPr>
          <p:cNvSpPr/>
          <p:nvPr/>
        </p:nvSpPr>
        <p:spPr bwMode="white">
          <a:xfrm>
            <a:off x="2921057" y="4699709"/>
            <a:ext cx="247537" cy="267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A8E5179-DB76-3482-ABC0-66425CD4CB44}"/>
              </a:ext>
            </a:extLst>
          </p:cNvPr>
          <p:cNvSpPr/>
          <p:nvPr/>
        </p:nvSpPr>
        <p:spPr bwMode="white">
          <a:xfrm>
            <a:off x="3863603" y="4699709"/>
            <a:ext cx="238016" cy="267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E837D09-46ED-F4AC-6149-9882133900EF}"/>
              </a:ext>
            </a:extLst>
          </p:cNvPr>
          <p:cNvSpPr/>
          <p:nvPr/>
        </p:nvSpPr>
        <p:spPr bwMode="white">
          <a:xfrm>
            <a:off x="6910214" y="4699709"/>
            <a:ext cx="238016" cy="267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6DC0FB8-1D49-75AA-D6B4-DCC4ACC07DFC}"/>
              </a:ext>
            </a:extLst>
          </p:cNvPr>
          <p:cNvSpPr/>
          <p:nvPr/>
        </p:nvSpPr>
        <p:spPr bwMode="white">
          <a:xfrm>
            <a:off x="7852760" y="4699709"/>
            <a:ext cx="228496" cy="267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44845D8-0F12-6E45-4E65-8E9F785CF949}"/>
              </a:ext>
            </a:extLst>
          </p:cNvPr>
          <p:cNvSpPr/>
          <p:nvPr/>
        </p:nvSpPr>
        <p:spPr bwMode="white">
          <a:xfrm>
            <a:off x="8776265" y="4671096"/>
            <a:ext cx="309732" cy="352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1369E16E-9B4F-6AC0-CCBF-5A192E7872C0}"/>
              </a:ext>
            </a:extLst>
          </p:cNvPr>
          <p:cNvSpPr/>
          <p:nvPr/>
        </p:nvSpPr>
        <p:spPr bwMode="white">
          <a:xfrm>
            <a:off x="9185651" y="4613869"/>
            <a:ext cx="2399207" cy="492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556A198-6AA3-B8B6-5057-BCD9130020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87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80CB974-EB88-08C6-8DB3-A3D4AB699AF1}"/>
              </a:ext>
            </a:extLst>
          </p:cNvPr>
          <p:cNvSpPr/>
          <p:nvPr/>
        </p:nvSpPr>
        <p:spPr bwMode="white">
          <a:xfrm>
            <a:off x="8500165" y="1715368"/>
            <a:ext cx="238016" cy="267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74B6313-F696-E98E-3BC7-79642078910A}"/>
              </a:ext>
            </a:extLst>
          </p:cNvPr>
          <p:cNvSpPr/>
          <p:nvPr/>
        </p:nvSpPr>
        <p:spPr bwMode="white">
          <a:xfrm>
            <a:off x="9966347" y="1715368"/>
            <a:ext cx="238015" cy="267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52CFD0C-8262-4397-C615-7E916A4A3ECC}"/>
              </a:ext>
            </a:extLst>
          </p:cNvPr>
          <p:cNvSpPr/>
          <p:nvPr/>
        </p:nvSpPr>
        <p:spPr bwMode="white">
          <a:xfrm>
            <a:off x="10689917" y="1715368"/>
            <a:ext cx="247537" cy="267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E8FEA47-7D18-91B4-E72B-0AF77DFBB205}"/>
              </a:ext>
            </a:extLst>
          </p:cNvPr>
          <p:cNvSpPr/>
          <p:nvPr/>
        </p:nvSpPr>
        <p:spPr bwMode="white">
          <a:xfrm>
            <a:off x="7043504" y="2450322"/>
            <a:ext cx="238016" cy="267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056C5A6-E4E0-3A19-B57D-390414D4903D}"/>
              </a:ext>
            </a:extLst>
          </p:cNvPr>
          <p:cNvSpPr/>
          <p:nvPr/>
        </p:nvSpPr>
        <p:spPr bwMode="white">
          <a:xfrm>
            <a:off x="7767074" y="2450322"/>
            <a:ext cx="247537" cy="257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A715F96-5F9B-304B-A0C6-89C1475526E7}"/>
              </a:ext>
            </a:extLst>
          </p:cNvPr>
          <p:cNvSpPr/>
          <p:nvPr/>
        </p:nvSpPr>
        <p:spPr bwMode="white">
          <a:xfrm>
            <a:off x="9233256" y="2450322"/>
            <a:ext cx="228495" cy="257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002FB6E-BE36-21F7-007C-64A1A9F5BEBB}"/>
              </a:ext>
            </a:extLst>
          </p:cNvPr>
          <p:cNvSpPr/>
          <p:nvPr/>
        </p:nvSpPr>
        <p:spPr bwMode="white">
          <a:xfrm>
            <a:off x="10689917" y="2450322"/>
            <a:ext cx="238016" cy="267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565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458B5D7-94F3-9840-68DB-5B5F7F793B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95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1742288-3853-A2A6-2F1D-CBFBBF510DD1}"/>
              </a:ext>
            </a:extLst>
          </p:cNvPr>
          <p:cNvSpPr/>
          <p:nvPr/>
        </p:nvSpPr>
        <p:spPr bwMode="white">
          <a:xfrm>
            <a:off x="1473917" y="1569604"/>
            <a:ext cx="1275768" cy="380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CBA9EEB-1ECE-BAC4-E925-A30DA818A937}"/>
              </a:ext>
            </a:extLst>
          </p:cNvPr>
          <p:cNvSpPr/>
          <p:nvPr/>
        </p:nvSpPr>
        <p:spPr bwMode="white">
          <a:xfrm>
            <a:off x="5843900" y="1569604"/>
            <a:ext cx="1028231" cy="371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4E6F3A0-A8B6-BB4E-3286-9DD62857E544}"/>
              </a:ext>
            </a:extLst>
          </p:cNvPr>
          <p:cNvSpPr/>
          <p:nvPr/>
        </p:nvSpPr>
        <p:spPr bwMode="white">
          <a:xfrm>
            <a:off x="9518876" y="1569604"/>
            <a:ext cx="780695" cy="380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5D227D7-E881-CAC7-2B02-CC788BBEB366}"/>
              </a:ext>
            </a:extLst>
          </p:cNvPr>
          <p:cNvSpPr/>
          <p:nvPr/>
        </p:nvSpPr>
        <p:spPr bwMode="white">
          <a:xfrm>
            <a:off x="2692561" y="2636341"/>
            <a:ext cx="238016" cy="266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3106E36-2708-3AA9-BD96-6F633595154C}"/>
              </a:ext>
            </a:extLst>
          </p:cNvPr>
          <p:cNvSpPr/>
          <p:nvPr/>
        </p:nvSpPr>
        <p:spPr bwMode="white">
          <a:xfrm>
            <a:off x="5815338" y="2636341"/>
            <a:ext cx="257057" cy="266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5E3FD2F-7734-2840-B50E-8364A1C81421}"/>
              </a:ext>
            </a:extLst>
          </p:cNvPr>
          <p:cNvSpPr/>
          <p:nvPr/>
        </p:nvSpPr>
        <p:spPr bwMode="white">
          <a:xfrm>
            <a:off x="9242776" y="2636341"/>
            <a:ext cx="238016" cy="266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9276BA2-7D3F-B34E-1D17-B892FCB36552}"/>
              </a:ext>
            </a:extLst>
          </p:cNvPr>
          <p:cNvSpPr/>
          <p:nvPr/>
        </p:nvSpPr>
        <p:spPr bwMode="white">
          <a:xfrm>
            <a:off x="2692561" y="3445919"/>
            <a:ext cx="228495" cy="266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1F01A0B-EE01-0448-5CA3-A3FDC56D2FE6}"/>
              </a:ext>
            </a:extLst>
          </p:cNvPr>
          <p:cNvSpPr/>
          <p:nvPr/>
        </p:nvSpPr>
        <p:spPr bwMode="white">
          <a:xfrm>
            <a:off x="5815338" y="3445919"/>
            <a:ext cx="257057" cy="266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7891D93-AEF3-65BD-4565-CB00932133E1}"/>
              </a:ext>
            </a:extLst>
          </p:cNvPr>
          <p:cNvSpPr/>
          <p:nvPr/>
        </p:nvSpPr>
        <p:spPr bwMode="white">
          <a:xfrm>
            <a:off x="9794975" y="3445919"/>
            <a:ext cx="238016" cy="266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951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4373E58-C43C-0591-832A-763B91C251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68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2F3981B-6A22-797B-AF7E-4653117B2E23}"/>
              </a:ext>
            </a:extLst>
          </p:cNvPr>
          <p:cNvSpPr/>
          <p:nvPr/>
        </p:nvSpPr>
        <p:spPr bwMode="white">
          <a:xfrm>
            <a:off x="8519206" y="1636823"/>
            <a:ext cx="228496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654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4</cp:revision>
  <dcterms:created xsi:type="dcterms:W3CDTF">2023-07-20T00:26:43Z</dcterms:created>
  <dcterms:modified xsi:type="dcterms:W3CDTF">2024-07-25T14:30:03Z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