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3A2CE0A-AA76-EB31-5A63-38C348D25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762" y="2643219"/>
            <a:ext cx="4190476" cy="65714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DBFA6A2-629D-3649-26F8-BD7683301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714" y="3589671"/>
            <a:ext cx="5428571" cy="6761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767E586-2BBC-4934-DF5F-3EC3DBCB09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01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C3C5BA3-6506-0C3C-431C-D5C1A9C71534}"/>
              </a:ext>
            </a:extLst>
          </p:cNvPr>
          <p:cNvSpPr/>
          <p:nvPr/>
        </p:nvSpPr>
        <p:spPr bwMode="white">
          <a:xfrm>
            <a:off x="2378380" y="3718144"/>
            <a:ext cx="238016" cy="267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3590378-A85A-9C21-FB82-CB066550A88C}"/>
              </a:ext>
            </a:extLst>
          </p:cNvPr>
          <p:cNvSpPr/>
          <p:nvPr/>
        </p:nvSpPr>
        <p:spPr bwMode="white">
          <a:xfrm>
            <a:off x="3311404" y="3718144"/>
            <a:ext cx="247537" cy="267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6EE20AC-4B76-08E3-FC68-51480452C573}"/>
              </a:ext>
            </a:extLst>
          </p:cNvPr>
          <p:cNvSpPr/>
          <p:nvPr/>
        </p:nvSpPr>
        <p:spPr bwMode="white">
          <a:xfrm>
            <a:off x="7814677" y="3718144"/>
            <a:ext cx="238016" cy="267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B36C90A-A8C2-2D06-E267-D59597A0A930}"/>
              </a:ext>
            </a:extLst>
          </p:cNvPr>
          <p:cNvSpPr/>
          <p:nvPr/>
        </p:nvSpPr>
        <p:spPr bwMode="white">
          <a:xfrm>
            <a:off x="8776264" y="3718144"/>
            <a:ext cx="161852" cy="267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53E8430-B71D-9711-9F99-9960CD102DE9}"/>
              </a:ext>
            </a:extLst>
          </p:cNvPr>
          <p:cNvSpPr/>
          <p:nvPr/>
        </p:nvSpPr>
        <p:spPr bwMode="white">
          <a:xfrm>
            <a:off x="9709289" y="3718144"/>
            <a:ext cx="171371" cy="267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D92CC5E-79A3-FDE5-3BA5-FEB1171AF7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03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349DF2B-35DC-A187-29BD-4182E440B18E}"/>
              </a:ext>
            </a:extLst>
          </p:cNvPr>
          <p:cNvSpPr/>
          <p:nvPr/>
        </p:nvSpPr>
        <p:spPr bwMode="white">
          <a:xfrm>
            <a:off x="2209564" y="4338313"/>
            <a:ext cx="4953233" cy="746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70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A9BF08-D47D-72EB-03EA-D36C0005F4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95942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7C3973E-F72C-1F49-53AB-4037DEEAB9DB}"/>
              </a:ext>
            </a:extLst>
          </p:cNvPr>
          <p:cNvSpPr/>
          <p:nvPr/>
        </p:nvSpPr>
        <p:spPr bwMode="white">
          <a:xfrm>
            <a:off x="2802177" y="4707768"/>
            <a:ext cx="1863349" cy="293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99649AD-63E7-B848-9399-0BCA7E5187B1}"/>
              </a:ext>
            </a:extLst>
          </p:cNvPr>
          <p:cNvSpPr/>
          <p:nvPr/>
        </p:nvSpPr>
        <p:spPr bwMode="white">
          <a:xfrm>
            <a:off x="6298931" y="4707768"/>
            <a:ext cx="1863349" cy="293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782DBD0-A419-02D8-DD91-F9957200B78D}"/>
              </a:ext>
            </a:extLst>
          </p:cNvPr>
          <p:cNvSpPr/>
          <p:nvPr/>
        </p:nvSpPr>
        <p:spPr bwMode="white">
          <a:xfrm>
            <a:off x="2492940" y="5231404"/>
            <a:ext cx="2172586" cy="293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016D5C3-8A3D-5E5F-2746-03F44BC4F31A}"/>
              </a:ext>
            </a:extLst>
          </p:cNvPr>
          <p:cNvSpPr/>
          <p:nvPr/>
        </p:nvSpPr>
        <p:spPr bwMode="white">
          <a:xfrm>
            <a:off x="5688387" y="5231404"/>
            <a:ext cx="951497" cy="293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BA14041-7A3E-B330-AA15-99B8D17D50DF}"/>
              </a:ext>
            </a:extLst>
          </p:cNvPr>
          <p:cNvSpPr/>
          <p:nvPr/>
        </p:nvSpPr>
        <p:spPr bwMode="white">
          <a:xfrm>
            <a:off x="7662744" y="5231404"/>
            <a:ext cx="650190" cy="293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531F998-CD18-A3BE-2943-5199D373CA1F}"/>
              </a:ext>
            </a:extLst>
          </p:cNvPr>
          <p:cNvSpPr/>
          <p:nvPr/>
        </p:nvSpPr>
        <p:spPr bwMode="white">
          <a:xfrm>
            <a:off x="2492940" y="5747107"/>
            <a:ext cx="1260734" cy="293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86AB828-40D5-4922-E707-0CC29AB29EB3}"/>
              </a:ext>
            </a:extLst>
          </p:cNvPr>
          <p:cNvSpPr/>
          <p:nvPr/>
        </p:nvSpPr>
        <p:spPr bwMode="white">
          <a:xfrm>
            <a:off x="4625881" y="5747107"/>
            <a:ext cx="951497" cy="293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3D20028-6B29-D4F0-CA52-47505B22C514}"/>
              </a:ext>
            </a:extLst>
          </p:cNvPr>
          <p:cNvSpPr/>
          <p:nvPr/>
        </p:nvSpPr>
        <p:spPr bwMode="white">
          <a:xfrm>
            <a:off x="6449585" y="5747107"/>
            <a:ext cx="642260" cy="293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F1E76AC-2FEC-DA9F-AF7A-A4B6029CACCD}"/>
              </a:ext>
            </a:extLst>
          </p:cNvPr>
          <p:cNvSpPr/>
          <p:nvPr/>
        </p:nvSpPr>
        <p:spPr bwMode="white">
          <a:xfrm>
            <a:off x="7971981" y="5747107"/>
            <a:ext cx="951497" cy="293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19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4</cp:revision>
  <dcterms:created xsi:type="dcterms:W3CDTF">2023-07-20T00:26:43Z</dcterms:created>
  <dcterms:modified xsi:type="dcterms:W3CDTF">2024-07-25T14:08:52Z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