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C812D4C-D2F2-E51A-A01A-F9470A74F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762" y="2643219"/>
            <a:ext cx="4190476" cy="65714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56C5D14-AF2D-CDC5-67AA-9AB8FFC39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428" y="3581010"/>
            <a:ext cx="4857143" cy="638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034E12-8EBA-4E5C-ECD5-AAA3B394E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E902443-E12C-786B-2F5B-51BF6D8B51E7}"/>
              </a:ext>
            </a:extLst>
          </p:cNvPr>
          <p:cNvSpPr/>
          <p:nvPr/>
        </p:nvSpPr>
        <p:spPr bwMode="white">
          <a:xfrm>
            <a:off x="6927274" y="1288473"/>
            <a:ext cx="2022762" cy="692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1D4DD3-DDE6-BD41-3CF1-E043E37FA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6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6ACB1C-31B4-A624-8B9E-E8EAC89DA9A8}"/>
              </a:ext>
            </a:extLst>
          </p:cNvPr>
          <p:cNvSpPr/>
          <p:nvPr/>
        </p:nvSpPr>
        <p:spPr bwMode="white">
          <a:xfrm>
            <a:off x="2654479" y="3477156"/>
            <a:ext cx="1132958" cy="352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F6D517-C765-D57B-9933-4230125585A5}"/>
              </a:ext>
            </a:extLst>
          </p:cNvPr>
          <p:cNvSpPr/>
          <p:nvPr/>
        </p:nvSpPr>
        <p:spPr bwMode="white">
          <a:xfrm>
            <a:off x="4111140" y="3477156"/>
            <a:ext cx="1142479" cy="352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5C3E2F-7127-45B3-D86D-4E4B2F0BE7BA}"/>
              </a:ext>
            </a:extLst>
          </p:cNvPr>
          <p:cNvSpPr/>
          <p:nvPr/>
        </p:nvSpPr>
        <p:spPr bwMode="white">
          <a:xfrm>
            <a:off x="8490644" y="3477156"/>
            <a:ext cx="1142479" cy="352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DB5324-AB65-EF19-5846-6AE5C617C99A}"/>
              </a:ext>
            </a:extLst>
          </p:cNvPr>
          <p:cNvSpPr/>
          <p:nvPr/>
        </p:nvSpPr>
        <p:spPr bwMode="white">
          <a:xfrm>
            <a:off x="9947305" y="3477156"/>
            <a:ext cx="1142479" cy="352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10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C58FF2-7405-D9AB-AA62-389024BDBE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98701D-932F-5B21-20F2-F45AD83D72D8}"/>
              </a:ext>
            </a:extLst>
          </p:cNvPr>
          <p:cNvSpPr/>
          <p:nvPr/>
        </p:nvSpPr>
        <p:spPr bwMode="white">
          <a:xfrm>
            <a:off x="3558942" y="3037518"/>
            <a:ext cx="1142479" cy="362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6C8A9C-FAFA-A023-6DA5-0A2F8445A482}"/>
              </a:ext>
            </a:extLst>
          </p:cNvPr>
          <p:cNvSpPr/>
          <p:nvPr/>
        </p:nvSpPr>
        <p:spPr bwMode="white">
          <a:xfrm>
            <a:off x="8309752" y="3037518"/>
            <a:ext cx="1142479" cy="362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8B44AC-4475-3C6F-8203-4AAF79389551}"/>
              </a:ext>
            </a:extLst>
          </p:cNvPr>
          <p:cNvSpPr/>
          <p:nvPr/>
        </p:nvSpPr>
        <p:spPr bwMode="white">
          <a:xfrm>
            <a:off x="3016264" y="3599702"/>
            <a:ext cx="771173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F296D5-02F2-7E5D-51B1-888EF6CC50D4}"/>
              </a:ext>
            </a:extLst>
          </p:cNvPr>
          <p:cNvSpPr/>
          <p:nvPr/>
        </p:nvSpPr>
        <p:spPr bwMode="white">
          <a:xfrm>
            <a:off x="6300892" y="3599702"/>
            <a:ext cx="780694" cy="362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BD85F5C-3931-7CBA-94E2-3BB693459DCC}"/>
              </a:ext>
            </a:extLst>
          </p:cNvPr>
          <p:cNvSpPr/>
          <p:nvPr/>
        </p:nvSpPr>
        <p:spPr bwMode="white">
          <a:xfrm>
            <a:off x="9585520" y="3599702"/>
            <a:ext cx="771173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5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8DBBF7-9C57-8194-A618-E96D29B98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C67B188-6AD3-00B2-36B1-A84893F5CD04}"/>
              </a:ext>
            </a:extLst>
          </p:cNvPr>
          <p:cNvSpPr/>
          <p:nvPr/>
        </p:nvSpPr>
        <p:spPr bwMode="white">
          <a:xfrm>
            <a:off x="3378049" y="3503225"/>
            <a:ext cx="1504264" cy="352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F99500-ACCF-409C-C1BA-A4AF5DD2F149}"/>
              </a:ext>
            </a:extLst>
          </p:cNvPr>
          <p:cNvSpPr/>
          <p:nvPr/>
        </p:nvSpPr>
        <p:spPr bwMode="white">
          <a:xfrm>
            <a:off x="7947966" y="3503225"/>
            <a:ext cx="1866049" cy="352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3126A4-E111-AF74-48A7-A92CAD94369F}"/>
              </a:ext>
            </a:extLst>
          </p:cNvPr>
          <p:cNvSpPr/>
          <p:nvPr/>
        </p:nvSpPr>
        <p:spPr bwMode="white">
          <a:xfrm>
            <a:off x="2835371" y="4065196"/>
            <a:ext cx="1142479" cy="352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8DA32A-97D5-7318-C604-5FF88F0EADA2}"/>
              </a:ext>
            </a:extLst>
          </p:cNvPr>
          <p:cNvSpPr/>
          <p:nvPr/>
        </p:nvSpPr>
        <p:spPr bwMode="white">
          <a:xfrm>
            <a:off x="6120000" y="4065196"/>
            <a:ext cx="1142479" cy="352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595877D-97BF-EE51-BC60-EBE577261D9C}"/>
              </a:ext>
            </a:extLst>
          </p:cNvPr>
          <p:cNvSpPr/>
          <p:nvPr/>
        </p:nvSpPr>
        <p:spPr bwMode="white">
          <a:xfrm>
            <a:off x="9404628" y="4065196"/>
            <a:ext cx="1142479" cy="352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72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2024-07-25T14:06:57Z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