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4E622B-B3BF-62C3-B75E-F689F51E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762" y="2643219"/>
            <a:ext cx="4190476" cy="6571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83CD9F4-CFED-0BF2-FFD5-1DF20EDB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381" y="3638589"/>
            <a:ext cx="4295238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1E55F6-0E44-B92D-F178-A9354240B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D103D2-B3B9-3F30-C86E-CBB1432042A2}"/>
              </a:ext>
            </a:extLst>
          </p:cNvPr>
          <p:cNvSpPr/>
          <p:nvPr/>
        </p:nvSpPr>
        <p:spPr bwMode="white">
          <a:xfrm>
            <a:off x="883636" y="2460474"/>
            <a:ext cx="1256727" cy="69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B1F5C9-9B69-EDCD-4462-C8910DA9701E}"/>
              </a:ext>
            </a:extLst>
          </p:cNvPr>
          <p:cNvSpPr/>
          <p:nvPr/>
        </p:nvSpPr>
        <p:spPr bwMode="white">
          <a:xfrm>
            <a:off x="3387570" y="2128839"/>
            <a:ext cx="856859" cy="1162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B4E235-9E9F-0321-1E3B-C7261A3FD85C}"/>
              </a:ext>
            </a:extLst>
          </p:cNvPr>
          <p:cNvSpPr/>
          <p:nvPr/>
        </p:nvSpPr>
        <p:spPr bwMode="white">
          <a:xfrm>
            <a:off x="8861950" y="2185991"/>
            <a:ext cx="1256727" cy="1057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352000-66C6-F984-6011-F492AC0DF2F5}"/>
              </a:ext>
            </a:extLst>
          </p:cNvPr>
          <p:cNvSpPr/>
          <p:nvPr/>
        </p:nvSpPr>
        <p:spPr bwMode="white">
          <a:xfrm>
            <a:off x="10290049" y="2028827"/>
            <a:ext cx="980627" cy="1319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A11C2B-60F1-0F97-7287-94A0137D9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2E8DCD-B17E-7F11-18AE-83DFEC8B6EF9}"/>
              </a:ext>
            </a:extLst>
          </p:cNvPr>
          <p:cNvSpPr/>
          <p:nvPr/>
        </p:nvSpPr>
        <p:spPr bwMode="white">
          <a:xfrm>
            <a:off x="2654479" y="3552059"/>
            <a:ext cx="1504264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6580EF-D913-F4D6-3D29-DF66500E217A}"/>
              </a:ext>
            </a:extLst>
          </p:cNvPr>
          <p:cNvSpPr/>
          <p:nvPr/>
        </p:nvSpPr>
        <p:spPr bwMode="white">
          <a:xfrm>
            <a:off x="6120000" y="3552059"/>
            <a:ext cx="1142479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C5244F-4388-8DB2-0928-199F2945A1A1}"/>
              </a:ext>
            </a:extLst>
          </p:cNvPr>
          <p:cNvSpPr/>
          <p:nvPr/>
        </p:nvSpPr>
        <p:spPr bwMode="white">
          <a:xfrm>
            <a:off x="9947305" y="3552059"/>
            <a:ext cx="1142479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7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9F7A61-69B9-A724-87EC-6451D4810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0EE5D9-91B5-0EF5-11B7-406C5EBEFBA9}"/>
              </a:ext>
            </a:extLst>
          </p:cNvPr>
          <p:cNvSpPr/>
          <p:nvPr/>
        </p:nvSpPr>
        <p:spPr bwMode="white">
          <a:xfrm>
            <a:off x="9042842" y="789071"/>
            <a:ext cx="409388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534676-BCE0-94A9-9D85-32C989994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7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D43852-C794-DC7C-D18B-39968DAAF6E0}"/>
              </a:ext>
            </a:extLst>
          </p:cNvPr>
          <p:cNvSpPr/>
          <p:nvPr/>
        </p:nvSpPr>
        <p:spPr bwMode="white">
          <a:xfrm>
            <a:off x="4100513" y="5000625"/>
            <a:ext cx="1229271" cy="58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1AA0D9-8C58-7E92-31CA-8DB2D522CDB9}"/>
              </a:ext>
            </a:extLst>
          </p:cNvPr>
          <p:cNvSpPr/>
          <p:nvPr/>
        </p:nvSpPr>
        <p:spPr bwMode="white">
          <a:xfrm>
            <a:off x="1645289" y="5103883"/>
            <a:ext cx="818776" cy="361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1684C4-4458-6B24-C766-15239231AC16}"/>
              </a:ext>
            </a:extLst>
          </p:cNvPr>
          <p:cNvSpPr/>
          <p:nvPr/>
        </p:nvSpPr>
        <p:spPr bwMode="white">
          <a:xfrm>
            <a:off x="6966233" y="5000625"/>
            <a:ext cx="834742" cy="585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985F693-9536-9D00-7781-2B23C49D88F7}"/>
              </a:ext>
            </a:extLst>
          </p:cNvPr>
          <p:cNvSpPr/>
          <p:nvPr/>
        </p:nvSpPr>
        <p:spPr bwMode="white">
          <a:xfrm>
            <a:off x="9452231" y="5103883"/>
            <a:ext cx="1218644" cy="361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