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8893C68-D814-6E22-FAB3-B10084D67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037"/>
          <a:stretch/>
        </p:blipFill>
        <p:spPr>
          <a:xfrm>
            <a:off x="2734095" y="2629000"/>
            <a:ext cx="6723809" cy="6714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28F294-E756-C0D7-1661-EDEBAE209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428" y="3613480"/>
            <a:ext cx="4857143" cy="628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611B5E-3DA9-7FCE-36BF-3A71CE77D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2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46A4A28-9B7B-D23C-19BB-31C152874B4B}"/>
              </a:ext>
            </a:extLst>
          </p:cNvPr>
          <p:cNvSpPr/>
          <p:nvPr/>
        </p:nvSpPr>
        <p:spPr bwMode="white">
          <a:xfrm>
            <a:off x="4501487" y="3436817"/>
            <a:ext cx="780694" cy="352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F4BDF8-B523-D5C7-BB50-21AF1AFA85E4}"/>
              </a:ext>
            </a:extLst>
          </p:cNvPr>
          <p:cNvSpPr/>
          <p:nvPr/>
        </p:nvSpPr>
        <p:spPr bwMode="white">
          <a:xfrm>
            <a:off x="6034314" y="4132196"/>
            <a:ext cx="752132" cy="333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4228DD-B26B-9143-97CE-09CA015A18C9}"/>
              </a:ext>
            </a:extLst>
          </p:cNvPr>
          <p:cNvSpPr/>
          <p:nvPr/>
        </p:nvSpPr>
        <p:spPr bwMode="white">
          <a:xfrm>
            <a:off x="9871140" y="4122671"/>
            <a:ext cx="761652" cy="342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C482EE-1890-C434-E2EE-AC43F0BEFEE0}"/>
              </a:ext>
            </a:extLst>
          </p:cNvPr>
          <p:cNvSpPr/>
          <p:nvPr/>
        </p:nvSpPr>
        <p:spPr bwMode="white">
          <a:xfrm>
            <a:off x="4472925" y="4760896"/>
            <a:ext cx="238016" cy="26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4C9D34-89E5-0CAE-EDB4-33E234143E95}"/>
              </a:ext>
            </a:extLst>
          </p:cNvPr>
          <p:cNvSpPr/>
          <p:nvPr/>
        </p:nvSpPr>
        <p:spPr bwMode="white">
          <a:xfrm>
            <a:off x="6300892" y="4760896"/>
            <a:ext cx="228496" cy="26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93FBDB-755F-A79E-97D8-533EAA2904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7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F2F7843-81FD-41EF-BA47-FE91BE102A55}"/>
              </a:ext>
            </a:extLst>
          </p:cNvPr>
          <p:cNvSpPr/>
          <p:nvPr/>
        </p:nvSpPr>
        <p:spPr bwMode="white">
          <a:xfrm>
            <a:off x="7091107" y="1465001"/>
            <a:ext cx="456990" cy="371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928F44-5946-C433-E20E-2A699EE677FF}"/>
              </a:ext>
            </a:extLst>
          </p:cNvPr>
          <p:cNvSpPr/>
          <p:nvPr/>
        </p:nvSpPr>
        <p:spPr bwMode="white">
          <a:xfrm>
            <a:off x="3854082" y="3541641"/>
            <a:ext cx="409388" cy="333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124D30-5EBA-1205-2391-474BFAF2CAD8}"/>
              </a:ext>
            </a:extLst>
          </p:cNvPr>
          <p:cNvSpPr/>
          <p:nvPr/>
        </p:nvSpPr>
        <p:spPr bwMode="white">
          <a:xfrm>
            <a:off x="4672859" y="5322978"/>
            <a:ext cx="257057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66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105741-61D7-122B-4916-A5AEC9994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E857854-2644-B338-C381-E647062E06A1}"/>
              </a:ext>
            </a:extLst>
          </p:cNvPr>
          <p:cNvSpPr/>
          <p:nvPr/>
        </p:nvSpPr>
        <p:spPr bwMode="white">
          <a:xfrm>
            <a:off x="9652165" y="2409382"/>
            <a:ext cx="371305" cy="333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03D8D6-E7AE-F9E4-6DD1-3874A0336B89}"/>
              </a:ext>
            </a:extLst>
          </p:cNvPr>
          <p:cNvSpPr/>
          <p:nvPr/>
        </p:nvSpPr>
        <p:spPr bwMode="white">
          <a:xfrm>
            <a:off x="10242446" y="2418914"/>
            <a:ext cx="371305" cy="314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EEC8CED-6C8A-1BA7-E517-DCB265F1D430}"/>
              </a:ext>
            </a:extLst>
          </p:cNvPr>
          <p:cNvSpPr/>
          <p:nvPr/>
        </p:nvSpPr>
        <p:spPr bwMode="white">
          <a:xfrm>
            <a:off x="9652165" y="3009899"/>
            <a:ext cx="371305" cy="314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029981-F97D-C591-B414-563CFAA49860}"/>
              </a:ext>
            </a:extLst>
          </p:cNvPr>
          <p:cNvSpPr/>
          <p:nvPr/>
        </p:nvSpPr>
        <p:spPr bwMode="white">
          <a:xfrm>
            <a:off x="10794644" y="2990835"/>
            <a:ext cx="409388" cy="352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279DC8-5FD1-1DB2-3FA0-8CB3DD8C3E86}"/>
              </a:ext>
            </a:extLst>
          </p:cNvPr>
          <p:cNvSpPr/>
          <p:nvPr/>
        </p:nvSpPr>
        <p:spPr bwMode="white">
          <a:xfrm>
            <a:off x="7414809" y="3696203"/>
            <a:ext cx="161851" cy="257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038201-9173-46E9-7324-2301DA83CD40}"/>
              </a:ext>
            </a:extLst>
          </p:cNvPr>
          <p:cNvSpPr/>
          <p:nvPr/>
        </p:nvSpPr>
        <p:spPr bwMode="white">
          <a:xfrm>
            <a:off x="10223404" y="3610415"/>
            <a:ext cx="409388" cy="305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273CD69-C76B-E7CB-4791-84C25288A92C}"/>
              </a:ext>
            </a:extLst>
          </p:cNvPr>
          <p:cNvSpPr/>
          <p:nvPr/>
        </p:nvSpPr>
        <p:spPr bwMode="white">
          <a:xfrm>
            <a:off x="1730975" y="4296720"/>
            <a:ext cx="238016" cy="26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26C007A-81FB-B368-3587-723293F95085}"/>
              </a:ext>
            </a:extLst>
          </p:cNvPr>
          <p:cNvSpPr/>
          <p:nvPr/>
        </p:nvSpPr>
        <p:spPr bwMode="white">
          <a:xfrm>
            <a:off x="4463404" y="4296720"/>
            <a:ext cx="238016" cy="26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E716A6A-9408-0907-D1BC-DCAC27BFFB36}"/>
              </a:ext>
            </a:extLst>
          </p:cNvPr>
          <p:cNvSpPr/>
          <p:nvPr/>
        </p:nvSpPr>
        <p:spPr bwMode="white">
          <a:xfrm>
            <a:off x="6291371" y="4296720"/>
            <a:ext cx="238016" cy="26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7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2024-07-25T13:56:48Z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