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CBE43-B371-6948-00CF-B7CEBE52A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037"/>
          <a:stretch/>
        </p:blipFill>
        <p:spPr>
          <a:xfrm>
            <a:off x="2734095" y="2629000"/>
            <a:ext cx="6723809" cy="6714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E7A718-36C2-53DD-9016-AFD074D58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000" y="3627766"/>
            <a:ext cx="4400000" cy="6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F6DEF6-D34B-040A-799F-FC0F6B544A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0537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4F4EBBB-5694-F623-3E5C-D6846EBE145D}"/>
              </a:ext>
            </a:extLst>
          </p:cNvPr>
          <p:cNvSpPr/>
          <p:nvPr/>
        </p:nvSpPr>
        <p:spPr bwMode="white">
          <a:xfrm>
            <a:off x="7857399" y="1820598"/>
            <a:ext cx="486358" cy="434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88D728-090B-1B92-620D-C0C29F6F5138}"/>
              </a:ext>
            </a:extLst>
          </p:cNvPr>
          <p:cNvSpPr/>
          <p:nvPr/>
        </p:nvSpPr>
        <p:spPr bwMode="white">
          <a:xfrm>
            <a:off x="8283898" y="2442288"/>
            <a:ext cx="486358" cy="441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E783373-4DAA-FD19-7FF9-B4295C3D9B7D}"/>
              </a:ext>
            </a:extLst>
          </p:cNvPr>
          <p:cNvSpPr/>
          <p:nvPr/>
        </p:nvSpPr>
        <p:spPr bwMode="white">
          <a:xfrm>
            <a:off x="7857399" y="3161352"/>
            <a:ext cx="486358" cy="441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7A66687-8E1E-0FAF-0B08-87018CA686BF}"/>
              </a:ext>
            </a:extLst>
          </p:cNvPr>
          <p:cNvSpPr/>
          <p:nvPr/>
        </p:nvSpPr>
        <p:spPr bwMode="white">
          <a:xfrm>
            <a:off x="8283898" y="3962808"/>
            <a:ext cx="486358" cy="441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5DBD0AC-E47D-B958-5807-29318ED3C54E}"/>
              </a:ext>
            </a:extLst>
          </p:cNvPr>
          <p:cNvSpPr/>
          <p:nvPr/>
        </p:nvSpPr>
        <p:spPr bwMode="white">
          <a:xfrm>
            <a:off x="8283898" y="4764265"/>
            <a:ext cx="486358" cy="441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B7ECC07-65B7-0BCF-CAB7-91F6E4CE8F8E}"/>
              </a:ext>
            </a:extLst>
          </p:cNvPr>
          <p:cNvSpPr/>
          <p:nvPr/>
        </p:nvSpPr>
        <p:spPr bwMode="white">
          <a:xfrm>
            <a:off x="7857399" y="5565721"/>
            <a:ext cx="486358" cy="441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4A7672-4237-258F-0A4D-EBB18207B7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101A02F-CC9A-A461-2A51-9316EFB3BF6B}"/>
              </a:ext>
            </a:extLst>
          </p:cNvPr>
          <p:cNvSpPr/>
          <p:nvPr/>
        </p:nvSpPr>
        <p:spPr bwMode="white">
          <a:xfrm>
            <a:off x="8252628" y="1390301"/>
            <a:ext cx="399867" cy="486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A4AEA7-C083-3BCE-750B-BB0FF970B12E}"/>
              </a:ext>
            </a:extLst>
          </p:cNvPr>
          <p:cNvSpPr/>
          <p:nvPr/>
        </p:nvSpPr>
        <p:spPr bwMode="white">
          <a:xfrm>
            <a:off x="9347504" y="2029469"/>
            <a:ext cx="761652" cy="324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DB2403-F540-2F73-FA38-EB68AD9DDAFE}"/>
              </a:ext>
            </a:extLst>
          </p:cNvPr>
          <p:cNvSpPr/>
          <p:nvPr/>
        </p:nvSpPr>
        <p:spPr bwMode="white">
          <a:xfrm>
            <a:off x="9357024" y="2640018"/>
            <a:ext cx="390347" cy="343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41B521-5E29-493D-7A2A-F903DFD05249}"/>
              </a:ext>
            </a:extLst>
          </p:cNvPr>
          <p:cNvSpPr/>
          <p:nvPr/>
        </p:nvSpPr>
        <p:spPr bwMode="white">
          <a:xfrm>
            <a:off x="7529057" y="3260107"/>
            <a:ext cx="390346" cy="425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C29A52F-AE88-4EBE-CF2A-D3F01264DE52}"/>
              </a:ext>
            </a:extLst>
          </p:cNvPr>
          <p:cNvSpPr/>
          <p:nvPr/>
        </p:nvSpPr>
        <p:spPr bwMode="white">
          <a:xfrm>
            <a:off x="8252628" y="3899274"/>
            <a:ext cx="399867" cy="486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49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4CBD0C-63D3-78A1-1DF9-9BBB508C2B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BC15DF-2EC1-4334-D9D3-79141694953C}"/>
              </a:ext>
            </a:extLst>
          </p:cNvPr>
          <p:cNvSpPr/>
          <p:nvPr/>
        </p:nvSpPr>
        <p:spPr bwMode="white">
          <a:xfrm>
            <a:off x="3844561" y="3417466"/>
            <a:ext cx="761652" cy="342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5039D6-4967-FF60-5249-476721D1EDA5}"/>
              </a:ext>
            </a:extLst>
          </p:cNvPr>
          <p:cNvSpPr/>
          <p:nvPr/>
        </p:nvSpPr>
        <p:spPr bwMode="white">
          <a:xfrm>
            <a:off x="6576991" y="3436515"/>
            <a:ext cx="761652" cy="323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60442A-3EF5-2A51-51DF-5C9D47A6B5D6}"/>
              </a:ext>
            </a:extLst>
          </p:cNvPr>
          <p:cNvSpPr/>
          <p:nvPr/>
        </p:nvSpPr>
        <p:spPr bwMode="white">
          <a:xfrm>
            <a:off x="9309421" y="3417466"/>
            <a:ext cx="771173" cy="333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EC5846-4979-2E1A-07ED-F8930B6385F1}"/>
              </a:ext>
            </a:extLst>
          </p:cNvPr>
          <p:cNvSpPr/>
          <p:nvPr/>
        </p:nvSpPr>
        <p:spPr bwMode="white">
          <a:xfrm>
            <a:off x="5567801" y="4065153"/>
            <a:ext cx="228495" cy="266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2024-07-25T13:53:27Z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