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06D275C-0D8E-E3A6-B300-7959E3A7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3578"/>
          <a:stretch/>
        </p:blipFill>
        <p:spPr>
          <a:xfrm>
            <a:off x="2734095" y="2629000"/>
            <a:ext cx="6723809" cy="16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31F367-85A4-9789-75BA-90DF5B950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8F4C29-4BF1-B37B-7B71-3CA5039CA936}"/>
              </a:ext>
            </a:extLst>
          </p:cNvPr>
          <p:cNvSpPr/>
          <p:nvPr/>
        </p:nvSpPr>
        <p:spPr bwMode="white">
          <a:xfrm>
            <a:off x="8928595" y="2200177"/>
            <a:ext cx="618842" cy="55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E97FD7-1BF9-33DD-387B-921A65F59008}"/>
              </a:ext>
            </a:extLst>
          </p:cNvPr>
          <p:cNvSpPr/>
          <p:nvPr/>
        </p:nvSpPr>
        <p:spPr bwMode="white">
          <a:xfrm>
            <a:off x="8290710" y="3010618"/>
            <a:ext cx="618842" cy="55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B1A21C-A292-2BF4-BE17-9566045A6B82}"/>
              </a:ext>
            </a:extLst>
          </p:cNvPr>
          <p:cNvSpPr/>
          <p:nvPr/>
        </p:nvSpPr>
        <p:spPr bwMode="white">
          <a:xfrm>
            <a:off x="8290710" y="3821058"/>
            <a:ext cx="618842" cy="55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AE5161-C04A-B82E-36BF-76F67B8378CC}"/>
              </a:ext>
            </a:extLst>
          </p:cNvPr>
          <p:cNvSpPr/>
          <p:nvPr/>
        </p:nvSpPr>
        <p:spPr bwMode="white">
          <a:xfrm>
            <a:off x="8823867" y="4612430"/>
            <a:ext cx="618842" cy="562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E4A604-48AD-93B7-E7A4-E8CCB0FC1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75369E-F30E-D609-195C-9D962F61D7FC}"/>
              </a:ext>
            </a:extLst>
          </p:cNvPr>
          <p:cNvSpPr/>
          <p:nvPr/>
        </p:nvSpPr>
        <p:spPr bwMode="white">
          <a:xfrm>
            <a:off x="3749355" y="2160119"/>
            <a:ext cx="1190082" cy="1552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F1CA33-3317-ED75-A0F3-B3FA4B315E6A}"/>
              </a:ext>
            </a:extLst>
          </p:cNvPr>
          <p:cNvSpPr/>
          <p:nvPr/>
        </p:nvSpPr>
        <p:spPr bwMode="white">
          <a:xfrm>
            <a:off x="8205024" y="3636408"/>
            <a:ext cx="333223" cy="276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35AA5D-463A-DBCF-4C92-9666E13B7658}"/>
              </a:ext>
            </a:extLst>
          </p:cNvPr>
          <p:cNvSpPr/>
          <p:nvPr/>
        </p:nvSpPr>
        <p:spPr bwMode="white">
          <a:xfrm>
            <a:off x="9195173" y="3636408"/>
            <a:ext cx="333223" cy="276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59E6E5-B46E-9461-DA61-DB4A9CC46FA6}"/>
              </a:ext>
            </a:extLst>
          </p:cNvPr>
          <p:cNvSpPr/>
          <p:nvPr/>
        </p:nvSpPr>
        <p:spPr bwMode="white">
          <a:xfrm>
            <a:off x="10185322" y="3636408"/>
            <a:ext cx="333223" cy="276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4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567250-5CAB-8F07-5DFC-458B51F09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7C29BA-A439-01E1-82B3-6F7392CDDD29}"/>
              </a:ext>
            </a:extLst>
          </p:cNvPr>
          <p:cNvSpPr/>
          <p:nvPr/>
        </p:nvSpPr>
        <p:spPr bwMode="white">
          <a:xfrm>
            <a:off x="9223735" y="588684"/>
            <a:ext cx="399867" cy="32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4EDC31-1236-0F6F-B3DE-A6E0F4F12DEE}"/>
              </a:ext>
            </a:extLst>
          </p:cNvPr>
          <p:cNvSpPr/>
          <p:nvPr/>
        </p:nvSpPr>
        <p:spPr bwMode="white">
          <a:xfrm>
            <a:off x="7181532" y="1060324"/>
            <a:ext cx="742612" cy="524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131F97-B373-847F-7419-F9FB4EDB5AF0}"/>
              </a:ext>
            </a:extLst>
          </p:cNvPr>
          <p:cNvSpPr/>
          <p:nvPr/>
        </p:nvSpPr>
        <p:spPr bwMode="white">
          <a:xfrm>
            <a:off x="9223735" y="1760694"/>
            <a:ext cx="761652" cy="34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148B18-3150-7F02-A94A-7F7C7B07BFC8}"/>
              </a:ext>
            </a:extLst>
          </p:cNvPr>
          <p:cNvSpPr/>
          <p:nvPr/>
        </p:nvSpPr>
        <p:spPr bwMode="white">
          <a:xfrm>
            <a:off x="6986380" y="2370521"/>
            <a:ext cx="761652" cy="32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D8A1AF-A2EC-D1C5-1DE6-F85709EA41E0}"/>
              </a:ext>
            </a:extLst>
          </p:cNvPr>
          <p:cNvSpPr/>
          <p:nvPr/>
        </p:nvSpPr>
        <p:spPr bwMode="white">
          <a:xfrm>
            <a:off x="7224396" y="2999404"/>
            <a:ext cx="742612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702839-64A9-FB42-01A0-60AE6CF92764}"/>
              </a:ext>
            </a:extLst>
          </p:cNvPr>
          <p:cNvSpPr/>
          <p:nvPr/>
        </p:nvSpPr>
        <p:spPr bwMode="white">
          <a:xfrm>
            <a:off x="8852429" y="3008933"/>
            <a:ext cx="742611" cy="333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AFBFA06-C9BB-6519-1B1E-9A3A2A0E882C}"/>
              </a:ext>
            </a:extLst>
          </p:cNvPr>
          <p:cNvSpPr/>
          <p:nvPr/>
        </p:nvSpPr>
        <p:spPr bwMode="white">
          <a:xfrm>
            <a:off x="10489983" y="3008933"/>
            <a:ext cx="761652" cy="333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D575BA4-0FB2-2416-2B88-C06485ACDA08}"/>
              </a:ext>
            </a:extLst>
          </p:cNvPr>
          <p:cNvSpPr/>
          <p:nvPr/>
        </p:nvSpPr>
        <p:spPr bwMode="white">
          <a:xfrm>
            <a:off x="1645289" y="3599702"/>
            <a:ext cx="761652" cy="333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2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BD0F82-5A53-AD56-E6BC-F65113D6E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9DDC0E-2C73-7BA8-18C7-76AA2D8E7647}"/>
              </a:ext>
            </a:extLst>
          </p:cNvPr>
          <p:cNvSpPr/>
          <p:nvPr/>
        </p:nvSpPr>
        <p:spPr bwMode="white">
          <a:xfrm>
            <a:off x="8376396" y="2540692"/>
            <a:ext cx="247537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3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