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5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8DDCF2F-EFFE-D239-F53A-E44135C57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28" y="2323275"/>
            <a:ext cx="5457143" cy="7428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673A12B-620F-748A-75F4-FC19D7C1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619" y="3447226"/>
            <a:ext cx="3904762" cy="628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E89279-00EC-9965-7081-8BE366D27E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E56CC8B-F1D7-CE6C-F6AE-82E3EAD833C4}"/>
              </a:ext>
            </a:extLst>
          </p:cNvPr>
          <p:cNvSpPr/>
          <p:nvPr/>
        </p:nvSpPr>
        <p:spPr bwMode="white">
          <a:xfrm>
            <a:off x="1959471" y="3531639"/>
            <a:ext cx="238016" cy="2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CF7377-4A01-10B2-CA05-6E6C48A45383}"/>
              </a:ext>
            </a:extLst>
          </p:cNvPr>
          <p:cNvSpPr/>
          <p:nvPr/>
        </p:nvSpPr>
        <p:spPr bwMode="white">
          <a:xfrm>
            <a:off x="2892495" y="3531639"/>
            <a:ext cx="238016" cy="2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F2659E-5715-5049-D324-3780CB61229B}"/>
              </a:ext>
            </a:extLst>
          </p:cNvPr>
          <p:cNvSpPr/>
          <p:nvPr/>
        </p:nvSpPr>
        <p:spPr bwMode="white">
          <a:xfrm>
            <a:off x="3835041" y="3531639"/>
            <a:ext cx="238016" cy="2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E7FD69-DE3E-FFD2-90B0-E6EBE4727F0A}"/>
              </a:ext>
            </a:extLst>
          </p:cNvPr>
          <p:cNvSpPr/>
          <p:nvPr/>
        </p:nvSpPr>
        <p:spPr bwMode="white">
          <a:xfrm>
            <a:off x="7348165" y="3531639"/>
            <a:ext cx="238015" cy="2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26D0C8-4BA6-8C1D-180B-900F2A1A456D}"/>
              </a:ext>
            </a:extLst>
          </p:cNvPr>
          <p:cNvSpPr/>
          <p:nvPr/>
        </p:nvSpPr>
        <p:spPr bwMode="white">
          <a:xfrm>
            <a:off x="8309752" y="3531639"/>
            <a:ext cx="161851" cy="2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B16C8C-B58F-CD0F-CD0D-E0EEE8E53189}"/>
              </a:ext>
            </a:extLst>
          </p:cNvPr>
          <p:cNvSpPr/>
          <p:nvPr/>
        </p:nvSpPr>
        <p:spPr bwMode="white">
          <a:xfrm>
            <a:off x="9214214" y="3531639"/>
            <a:ext cx="257057" cy="2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C98600-7E3F-EED4-2947-A0ACED2A0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193C334-3BF2-98AB-8CE0-1A861072D688}"/>
              </a:ext>
            </a:extLst>
          </p:cNvPr>
          <p:cNvSpPr/>
          <p:nvPr/>
        </p:nvSpPr>
        <p:spPr bwMode="white">
          <a:xfrm>
            <a:off x="10509024" y="2198058"/>
            <a:ext cx="228495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C3E2E6-FF6C-004E-0010-CDB0B6AEF86F}"/>
              </a:ext>
            </a:extLst>
          </p:cNvPr>
          <p:cNvSpPr/>
          <p:nvPr/>
        </p:nvSpPr>
        <p:spPr bwMode="white">
          <a:xfrm>
            <a:off x="1606354" y="2359960"/>
            <a:ext cx="523636" cy="8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EE6B75-57CF-E830-155A-3933C296A66F}"/>
              </a:ext>
            </a:extLst>
          </p:cNvPr>
          <p:cNvSpPr/>
          <p:nvPr/>
        </p:nvSpPr>
        <p:spPr bwMode="white">
          <a:xfrm>
            <a:off x="3624734" y="2359960"/>
            <a:ext cx="504595" cy="8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26945A-CC1B-746B-8A23-2E8B7248D822}"/>
              </a:ext>
            </a:extLst>
          </p:cNvPr>
          <p:cNvSpPr/>
          <p:nvPr/>
        </p:nvSpPr>
        <p:spPr bwMode="white">
          <a:xfrm>
            <a:off x="5628407" y="2350436"/>
            <a:ext cx="514115" cy="895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D3D470-88CF-449B-E9AB-7C17D3A367E1}"/>
              </a:ext>
            </a:extLst>
          </p:cNvPr>
          <p:cNvSpPr/>
          <p:nvPr/>
        </p:nvSpPr>
        <p:spPr bwMode="white">
          <a:xfrm>
            <a:off x="7627746" y="2340912"/>
            <a:ext cx="533158" cy="904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4FADB83-B054-53C7-4043-98DB896454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3"/>
          <a:stretch/>
        </p:blipFill>
        <p:spPr>
          <a:xfrm>
            <a:off x="831051" y="3566065"/>
            <a:ext cx="10729389" cy="206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A4F5783-D92D-898D-EA81-662492BEA007}"/>
              </a:ext>
            </a:extLst>
          </p:cNvPr>
          <p:cNvSpPr/>
          <p:nvPr/>
        </p:nvSpPr>
        <p:spPr bwMode="white">
          <a:xfrm>
            <a:off x="10494522" y="4464511"/>
            <a:ext cx="238016" cy="26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1D478E6-F806-91B6-659E-FCCB5CE22EFF}"/>
              </a:ext>
            </a:extLst>
          </p:cNvPr>
          <p:cNvSpPr/>
          <p:nvPr/>
        </p:nvSpPr>
        <p:spPr bwMode="white">
          <a:xfrm>
            <a:off x="1615227" y="4598323"/>
            <a:ext cx="533157" cy="888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322A545-EA50-F2A9-0972-F7DE6461DF9F}"/>
              </a:ext>
            </a:extLst>
          </p:cNvPr>
          <p:cNvSpPr/>
          <p:nvPr/>
        </p:nvSpPr>
        <p:spPr bwMode="white">
          <a:xfrm>
            <a:off x="3614566" y="4603583"/>
            <a:ext cx="523636" cy="869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96EF94F-BAE2-311C-9FE8-7DEB93F042D4}"/>
              </a:ext>
            </a:extLst>
          </p:cNvPr>
          <p:cNvSpPr/>
          <p:nvPr/>
        </p:nvSpPr>
        <p:spPr bwMode="white">
          <a:xfrm>
            <a:off x="5619091" y="4598322"/>
            <a:ext cx="504595" cy="888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F8D9B7B-8C20-4CA1-E971-0F8AC76D34B6}"/>
              </a:ext>
            </a:extLst>
          </p:cNvPr>
          <p:cNvSpPr/>
          <p:nvPr/>
        </p:nvSpPr>
        <p:spPr bwMode="white">
          <a:xfrm>
            <a:off x="7638323" y="4617438"/>
            <a:ext cx="371305" cy="86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41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DB32DC-187B-DAFC-D1DB-04760C9CA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3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E681F9D-B906-D38B-F89C-0679A3D6DA7E}"/>
              </a:ext>
            </a:extLst>
          </p:cNvPr>
          <p:cNvSpPr/>
          <p:nvPr/>
        </p:nvSpPr>
        <p:spPr bwMode="white">
          <a:xfrm>
            <a:off x="2321256" y="2403944"/>
            <a:ext cx="238016" cy="257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16E911-BBF4-2410-983A-86E054C2E26D}"/>
              </a:ext>
            </a:extLst>
          </p:cNvPr>
          <p:cNvSpPr/>
          <p:nvPr/>
        </p:nvSpPr>
        <p:spPr bwMode="white">
          <a:xfrm>
            <a:off x="4025454" y="2403944"/>
            <a:ext cx="228495" cy="257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43D564-5AFE-04A8-E8D8-8BFA14BAF58A}"/>
              </a:ext>
            </a:extLst>
          </p:cNvPr>
          <p:cNvSpPr/>
          <p:nvPr/>
        </p:nvSpPr>
        <p:spPr bwMode="white">
          <a:xfrm>
            <a:off x="4958479" y="2394393"/>
            <a:ext cx="238016" cy="267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36CDCC-2C94-C384-61E1-73A2A6FB5CAB}"/>
              </a:ext>
            </a:extLst>
          </p:cNvPr>
          <p:cNvSpPr/>
          <p:nvPr/>
        </p:nvSpPr>
        <p:spPr bwMode="white">
          <a:xfrm>
            <a:off x="5891504" y="2394393"/>
            <a:ext cx="238016" cy="267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EA8F76-5613-B9E8-BF16-D3AAA4DCECFE}"/>
              </a:ext>
            </a:extLst>
          </p:cNvPr>
          <p:cNvSpPr/>
          <p:nvPr/>
        </p:nvSpPr>
        <p:spPr bwMode="white">
          <a:xfrm>
            <a:off x="6634115" y="2394393"/>
            <a:ext cx="238016" cy="267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C3DF7A-0D5B-BD54-239F-F1AD15604EC6}"/>
              </a:ext>
            </a:extLst>
          </p:cNvPr>
          <p:cNvSpPr/>
          <p:nvPr/>
        </p:nvSpPr>
        <p:spPr bwMode="white">
          <a:xfrm>
            <a:off x="7595702" y="2403944"/>
            <a:ext cx="161852" cy="257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71C394-2A78-0F30-23CB-E559AE386C13}"/>
              </a:ext>
            </a:extLst>
          </p:cNvPr>
          <p:cNvSpPr/>
          <p:nvPr/>
        </p:nvSpPr>
        <p:spPr bwMode="white">
          <a:xfrm>
            <a:off x="8509685" y="2394393"/>
            <a:ext cx="238016" cy="267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AC7B3B5-EB95-A785-CA91-799E1B78F752}"/>
              </a:ext>
            </a:extLst>
          </p:cNvPr>
          <p:cNvSpPr/>
          <p:nvPr/>
        </p:nvSpPr>
        <p:spPr bwMode="white">
          <a:xfrm>
            <a:off x="9252297" y="2394393"/>
            <a:ext cx="228496" cy="267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159E644-7A8A-63A5-78B2-F6D02F6954D4}"/>
              </a:ext>
            </a:extLst>
          </p:cNvPr>
          <p:cNvSpPr/>
          <p:nvPr/>
        </p:nvSpPr>
        <p:spPr bwMode="white">
          <a:xfrm>
            <a:off x="10185322" y="2394393"/>
            <a:ext cx="238015" cy="267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6D46584-6894-6B41-D568-1FCB377E9835}"/>
              </a:ext>
            </a:extLst>
          </p:cNvPr>
          <p:cNvSpPr/>
          <p:nvPr/>
        </p:nvSpPr>
        <p:spPr bwMode="white">
          <a:xfrm>
            <a:off x="11118347" y="2394393"/>
            <a:ext cx="238016" cy="267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42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BE6DE8-B1F6-0E6D-5EF2-21CCBDA6DF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0A0846-0625-F08A-974E-2D7F91EEDB35}"/>
              </a:ext>
            </a:extLst>
          </p:cNvPr>
          <p:cNvSpPr/>
          <p:nvPr/>
        </p:nvSpPr>
        <p:spPr bwMode="white">
          <a:xfrm>
            <a:off x="6310413" y="2438869"/>
            <a:ext cx="714049" cy="276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D77305-6BE6-6712-4FBE-D3EB3A907F6D}"/>
              </a:ext>
            </a:extLst>
          </p:cNvPr>
          <p:cNvSpPr/>
          <p:nvPr/>
        </p:nvSpPr>
        <p:spPr bwMode="white">
          <a:xfrm>
            <a:off x="7986049" y="2438869"/>
            <a:ext cx="742611" cy="286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1A89A6-0F57-7F20-BA31-0F4D6553ADDA}"/>
              </a:ext>
            </a:extLst>
          </p:cNvPr>
          <p:cNvSpPr/>
          <p:nvPr/>
        </p:nvSpPr>
        <p:spPr bwMode="white">
          <a:xfrm>
            <a:off x="9128528" y="2938073"/>
            <a:ext cx="2533820" cy="654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21B499-A8AA-554C-DE60-68B482385260}"/>
              </a:ext>
            </a:extLst>
          </p:cNvPr>
          <p:cNvSpPr/>
          <p:nvPr/>
        </p:nvSpPr>
        <p:spPr bwMode="white">
          <a:xfrm>
            <a:off x="4615735" y="3583201"/>
            <a:ext cx="714049" cy="276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1E6A3E-C1BD-9B8C-2BA3-5E8F049176AF}"/>
              </a:ext>
            </a:extLst>
          </p:cNvPr>
          <p:cNvSpPr/>
          <p:nvPr/>
        </p:nvSpPr>
        <p:spPr bwMode="white">
          <a:xfrm>
            <a:off x="6300892" y="3592737"/>
            <a:ext cx="695008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71AD53-1902-A581-1E16-E3F44CC4DB7A}"/>
              </a:ext>
            </a:extLst>
          </p:cNvPr>
          <p:cNvSpPr/>
          <p:nvPr/>
        </p:nvSpPr>
        <p:spPr bwMode="white">
          <a:xfrm>
            <a:off x="7995570" y="3583201"/>
            <a:ext cx="685487" cy="276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2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2024-07-25T13:43:58Z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