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4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8" d="100"/>
          <a:sy n="68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2024-07-25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AF3EBC4-67D5-370B-CE7A-F4D8CF9EA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28" y="2323275"/>
            <a:ext cx="5457143" cy="7428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DE75C87-12E1-F81E-5E0D-57FC29599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524" y="3494414"/>
            <a:ext cx="4780952" cy="561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101565-EBBA-B994-0BAB-A0480A5E27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B48FFA0-F32B-6399-A0C9-DD6126CF1025}"/>
              </a:ext>
            </a:extLst>
          </p:cNvPr>
          <p:cNvSpPr/>
          <p:nvPr/>
        </p:nvSpPr>
        <p:spPr bwMode="white">
          <a:xfrm>
            <a:off x="1093090" y="2299349"/>
            <a:ext cx="171371" cy="267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0AA984-17D1-EABF-155D-FAB4F20825F4}"/>
              </a:ext>
            </a:extLst>
          </p:cNvPr>
          <p:cNvSpPr/>
          <p:nvPr/>
        </p:nvSpPr>
        <p:spPr bwMode="white">
          <a:xfrm>
            <a:off x="2235570" y="2289796"/>
            <a:ext cx="247537" cy="28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451F728-98CD-74C0-7F88-84449ED276B0}"/>
              </a:ext>
            </a:extLst>
          </p:cNvPr>
          <p:cNvSpPr/>
          <p:nvPr/>
        </p:nvSpPr>
        <p:spPr bwMode="white">
          <a:xfrm>
            <a:off x="2816330" y="2299349"/>
            <a:ext cx="266578" cy="267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A02B8D-927C-CD8E-FBEC-C97249223500}"/>
              </a:ext>
            </a:extLst>
          </p:cNvPr>
          <p:cNvSpPr/>
          <p:nvPr/>
        </p:nvSpPr>
        <p:spPr bwMode="white">
          <a:xfrm>
            <a:off x="4634776" y="2289796"/>
            <a:ext cx="238016" cy="28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E207596-5BE0-C0EC-99A1-0A0F89F4ECE6}"/>
              </a:ext>
            </a:extLst>
          </p:cNvPr>
          <p:cNvSpPr/>
          <p:nvPr/>
        </p:nvSpPr>
        <p:spPr bwMode="white">
          <a:xfrm>
            <a:off x="5215537" y="2299349"/>
            <a:ext cx="257057" cy="267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12D29B3-2F95-0A92-867F-E2BEF7034CAA}"/>
              </a:ext>
            </a:extLst>
          </p:cNvPr>
          <p:cNvSpPr/>
          <p:nvPr/>
        </p:nvSpPr>
        <p:spPr bwMode="white">
          <a:xfrm>
            <a:off x="6415140" y="2289796"/>
            <a:ext cx="238016" cy="28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C7C61A3-4292-488D-F014-ED2E866E5EFE}"/>
              </a:ext>
            </a:extLst>
          </p:cNvPr>
          <p:cNvSpPr/>
          <p:nvPr/>
        </p:nvSpPr>
        <p:spPr bwMode="white">
          <a:xfrm>
            <a:off x="8785785" y="2289796"/>
            <a:ext cx="238015" cy="28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69098AD-8DAD-D446-3F86-D32ED9256CD1}"/>
              </a:ext>
            </a:extLst>
          </p:cNvPr>
          <p:cNvSpPr/>
          <p:nvPr/>
        </p:nvSpPr>
        <p:spPr bwMode="white">
          <a:xfrm>
            <a:off x="9376066" y="2289796"/>
            <a:ext cx="247537" cy="28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D31B739-5FE3-B631-7035-1DB1BEAF80BE}"/>
              </a:ext>
            </a:extLst>
          </p:cNvPr>
          <p:cNvSpPr/>
          <p:nvPr/>
        </p:nvSpPr>
        <p:spPr bwMode="white">
          <a:xfrm>
            <a:off x="9956826" y="2299349"/>
            <a:ext cx="238016" cy="267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F344930-B2D8-83B8-A9D4-006E382747FA}"/>
              </a:ext>
            </a:extLst>
          </p:cNvPr>
          <p:cNvSpPr/>
          <p:nvPr/>
        </p:nvSpPr>
        <p:spPr bwMode="white">
          <a:xfrm>
            <a:off x="10547107" y="2289796"/>
            <a:ext cx="247537" cy="286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ED719AD-0F11-12D1-FBFA-D9DFCBA7A2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72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4F7327F-AC67-6D5A-3340-3F346D9B4EDB}"/>
              </a:ext>
            </a:extLst>
          </p:cNvPr>
          <p:cNvSpPr/>
          <p:nvPr/>
        </p:nvSpPr>
        <p:spPr bwMode="white">
          <a:xfrm>
            <a:off x="2102280" y="2866004"/>
            <a:ext cx="247537" cy="2667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8EE6A8-6283-B611-0729-451BD14860DA}"/>
              </a:ext>
            </a:extLst>
          </p:cNvPr>
          <p:cNvSpPr/>
          <p:nvPr/>
        </p:nvSpPr>
        <p:spPr bwMode="white">
          <a:xfrm>
            <a:off x="3063867" y="2866004"/>
            <a:ext cx="161851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7BD70A-EF05-B3D1-BA45-BA99428F13FC}"/>
              </a:ext>
            </a:extLst>
          </p:cNvPr>
          <p:cNvSpPr/>
          <p:nvPr/>
        </p:nvSpPr>
        <p:spPr bwMode="white">
          <a:xfrm>
            <a:off x="3977851" y="2866004"/>
            <a:ext cx="247537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094CB9F-B621-1535-0C24-F6D21D3CB7CD}"/>
              </a:ext>
            </a:extLst>
          </p:cNvPr>
          <p:cNvSpPr/>
          <p:nvPr/>
        </p:nvSpPr>
        <p:spPr bwMode="white">
          <a:xfrm>
            <a:off x="8500165" y="2866004"/>
            <a:ext cx="161851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BD2D7D6-87C2-691C-54C9-050FED35936E}"/>
              </a:ext>
            </a:extLst>
          </p:cNvPr>
          <p:cNvSpPr/>
          <p:nvPr/>
        </p:nvSpPr>
        <p:spPr bwMode="white">
          <a:xfrm>
            <a:off x="9404628" y="2866004"/>
            <a:ext cx="247537" cy="2572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0655C02B-AAAB-8BCF-BF4E-E40B402C1B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797"/>
          <a:stretch/>
        </p:blipFill>
        <p:spPr>
          <a:xfrm>
            <a:off x="831057" y="3803493"/>
            <a:ext cx="8784000" cy="2023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C0A7261-CDD3-23A2-EDFA-EC2FD3A6429D}"/>
              </a:ext>
            </a:extLst>
          </p:cNvPr>
          <p:cNvSpPr/>
          <p:nvPr/>
        </p:nvSpPr>
        <p:spPr bwMode="white">
          <a:xfrm>
            <a:off x="6752908" y="4328386"/>
            <a:ext cx="238016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7B58BBD-6025-0908-35F5-439478998464}"/>
              </a:ext>
            </a:extLst>
          </p:cNvPr>
          <p:cNvSpPr/>
          <p:nvPr/>
        </p:nvSpPr>
        <p:spPr bwMode="white">
          <a:xfrm>
            <a:off x="7685933" y="4328386"/>
            <a:ext cx="247537" cy="2767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D0C64D3-443B-8D0B-A7E9-661DC9F84E24}"/>
              </a:ext>
            </a:extLst>
          </p:cNvPr>
          <p:cNvSpPr/>
          <p:nvPr/>
        </p:nvSpPr>
        <p:spPr bwMode="white">
          <a:xfrm>
            <a:off x="8628478" y="4337930"/>
            <a:ext cx="238015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48416DD-ACA3-051B-C5AA-302A4A549A7E}"/>
              </a:ext>
            </a:extLst>
          </p:cNvPr>
          <p:cNvSpPr/>
          <p:nvPr/>
        </p:nvSpPr>
        <p:spPr bwMode="white">
          <a:xfrm>
            <a:off x="6752908" y="5053693"/>
            <a:ext cx="238016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424CA34-3C75-DA38-26B1-343DB86982FA}"/>
              </a:ext>
            </a:extLst>
          </p:cNvPr>
          <p:cNvSpPr/>
          <p:nvPr/>
        </p:nvSpPr>
        <p:spPr bwMode="white">
          <a:xfrm>
            <a:off x="7685933" y="5053693"/>
            <a:ext cx="247537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8FB1BD5-F473-64F4-9379-6E21145864C5}"/>
              </a:ext>
            </a:extLst>
          </p:cNvPr>
          <p:cNvSpPr/>
          <p:nvPr/>
        </p:nvSpPr>
        <p:spPr bwMode="white">
          <a:xfrm>
            <a:off x="8628478" y="5053693"/>
            <a:ext cx="247537" cy="267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47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A3BA2C-BF0A-9BF2-6DBE-4FB4025908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40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E22F389-3020-05BC-6334-14EDC0C33F74}"/>
              </a:ext>
            </a:extLst>
          </p:cNvPr>
          <p:cNvSpPr/>
          <p:nvPr/>
        </p:nvSpPr>
        <p:spPr bwMode="white">
          <a:xfrm>
            <a:off x="1911867" y="1363781"/>
            <a:ext cx="247537" cy="25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127672-D9A7-9BE0-09FF-92C0CE25871F}"/>
              </a:ext>
            </a:extLst>
          </p:cNvPr>
          <p:cNvSpPr/>
          <p:nvPr/>
        </p:nvSpPr>
        <p:spPr bwMode="white">
          <a:xfrm>
            <a:off x="4644297" y="1363781"/>
            <a:ext cx="257057" cy="25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671822-828F-AF3F-1FCA-832CBD2DE102}"/>
              </a:ext>
            </a:extLst>
          </p:cNvPr>
          <p:cNvSpPr/>
          <p:nvPr/>
        </p:nvSpPr>
        <p:spPr bwMode="white">
          <a:xfrm>
            <a:off x="7395768" y="1363781"/>
            <a:ext cx="228495" cy="25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47CE8F-9F07-495D-DE49-1B6287AEB3D7}"/>
              </a:ext>
            </a:extLst>
          </p:cNvPr>
          <p:cNvSpPr/>
          <p:nvPr/>
        </p:nvSpPr>
        <p:spPr bwMode="white">
          <a:xfrm>
            <a:off x="10118677" y="1363781"/>
            <a:ext cx="257057" cy="25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9137AAA-F33C-56C4-EBE2-97842D9861DA}"/>
              </a:ext>
            </a:extLst>
          </p:cNvPr>
          <p:cNvSpPr/>
          <p:nvPr/>
        </p:nvSpPr>
        <p:spPr bwMode="white">
          <a:xfrm>
            <a:off x="1911867" y="1908692"/>
            <a:ext cx="247537" cy="25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4A2B5B0-1F30-C6E3-683F-7463233A44C8}"/>
              </a:ext>
            </a:extLst>
          </p:cNvPr>
          <p:cNvSpPr/>
          <p:nvPr/>
        </p:nvSpPr>
        <p:spPr bwMode="white">
          <a:xfrm>
            <a:off x="4653818" y="1908692"/>
            <a:ext cx="238016" cy="267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F1B655E-10F9-8285-EC76-19B59D60A71F}"/>
              </a:ext>
            </a:extLst>
          </p:cNvPr>
          <p:cNvSpPr/>
          <p:nvPr/>
        </p:nvSpPr>
        <p:spPr bwMode="white">
          <a:xfrm>
            <a:off x="7386247" y="1908692"/>
            <a:ext cx="247537" cy="25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63A23BF-C08A-2CF6-C4F3-34A95166FAA6}"/>
              </a:ext>
            </a:extLst>
          </p:cNvPr>
          <p:cNvSpPr/>
          <p:nvPr/>
        </p:nvSpPr>
        <p:spPr bwMode="white">
          <a:xfrm>
            <a:off x="10147239" y="1908692"/>
            <a:ext cx="161851" cy="25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86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4F652F-7327-9AE6-8982-364E43537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58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B875F5-B382-EF66-1D45-1D1148B1F96B}"/>
              </a:ext>
            </a:extLst>
          </p:cNvPr>
          <p:cNvSpPr/>
          <p:nvPr/>
        </p:nvSpPr>
        <p:spPr bwMode="white">
          <a:xfrm>
            <a:off x="1473917" y="2114896"/>
            <a:ext cx="481698" cy="828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0AF748FD-5831-AC94-CB56-284A3453D521}"/>
              </a:ext>
            </a:extLst>
          </p:cNvPr>
          <p:cNvSpPr/>
          <p:nvPr/>
        </p:nvSpPr>
        <p:spPr bwMode="white">
          <a:xfrm>
            <a:off x="1853248" y="2114896"/>
            <a:ext cx="983393" cy="828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6CCEC9E-8CAB-66F5-9860-8F300B54A342}"/>
              </a:ext>
            </a:extLst>
          </p:cNvPr>
          <p:cNvSpPr/>
          <p:nvPr/>
        </p:nvSpPr>
        <p:spPr bwMode="white">
          <a:xfrm>
            <a:off x="2763199" y="2111559"/>
            <a:ext cx="8206264" cy="7017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DF9F6B5-BC47-0940-91C0-7AEE5FF882F2}"/>
              </a:ext>
            </a:extLst>
          </p:cNvPr>
          <p:cNvSpPr/>
          <p:nvPr/>
        </p:nvSpPr>
        <p:spPr bwMode="white">
          <a:xfrm>
            <a:off x="3159241" y="2674437"/>
            <a:ext cx="718616" cy="27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EC5478E-6058-6125-9C35-5FDFF9CDE796}"/>
              </a:ext>
            </a:extLst>
          </p:cNvPr>
          <p:cNvSpPr/>
          <p:nvPr/>
        </p:nvSpPr>
        <p:spPr bwMode="white">
          <a:xfrm>
            <a:off x="4963962" y="2714481"/>
            <a:ext cx="395623" cy="27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957ECEE-3A08-CFE2-88CC-8DDF9B426960}"/>
              </a:ext>
            </a:extLst>
          </p:cNvPr>
          <p:cNvSpPr/>
          <p:nvPr/>
        </p:nvSpPr>
        <p:spPr bwMode="white">
          <a:xfrm>
            <a:off x="5269808" y="2647740"/>
            <a:ext cx="1234446" cy="27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1F88583-8280-710C-03D3-15B3B76BD965}"/>
              </a:ext>
            </a:extLst>
          </p:cNvPr>
          <p:cNvSpPr/>
          <p:nvPr/>
        </p:nvSpPr>
        <p:spPr bwMode="white">
          <a:xfrm>
            <a:off x="6311024" y="2730511"/>
            <a:ext cx="656943" cy="27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ABDAC91-8839-A093-00BF-6BAEF90A18D8}"/>
              </a:ext>
            </a:extLst>
          </p:cNvPr>
          <p:cNvSpPr/>
          <p:nvPr/>
        </p:nvSpPr>
        <p:spPr bwMode="white">
          <a:xfrm>
            <a:off x="8535512" y="2677115"/>
            <a:ext cx="656943" cy="27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D6B3FF4-8A89-F238-7633-44C933F2184F}"/>
              </a:ext>
            </a:extLst>
          </p:cNvPr>
          <p:cNvSpPr/>
          <p:nvPr/>
        </p:nvSpPr>
        <p:spPr bwMode="white">
          <a:xfrm>
            <a:off x="9871515" y="2714481"/>
            <a:ext cx="792371" cy="279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74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59832E-754F-08E1-225C-A4CD25F787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0CD8A28-135C-9861-4C5C-FDC71AB0F76C}"/>
              </a:ext>
            </a:extLst>
          </p:cNvPr>
          <p:cNvSpPr/>
          <p:nvPr/>
        </p:nvSpPr>
        <p:spPr bwMode="white">
          <a:xfrm>
            <a:off x="2149884" y="2755757"/>
            <a:ext cx="161851" cy="2577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62D0E0F-E226-C664-66DB-81ED054C8AED}"/>
              </a:ext>
            </a:extLst>
          </p:cNvPr>
          <p:cNvSpPr/>
          <p:nvPr/>
        </p:nvSpPr>
        <p:spPr bwMode="white">
          <a:xfrm>
            <a:off x="5824859" y="2746212"/>
            <a:ext cx="257057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BCC6FAB-69EC-0DFF-023C-8DA85D1BEA55}"/>
              </a:ext>
            </a:extLst>
          </p:cNvPr>
          <p:cNvSpPr/>
          <p:nvPr/>
        </p:nvSpPr>
        <p:spPr bwMode="white">
          <a:xfrm>
            <a:off x="9547438" y="2746212"/>
            <a:ext cx="238016" cy="2672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10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4</cp:revision>
  <dcterms:created xsi:type="dcterms:W3CDTF">2023-07-20T00:26:43Z</dcterms:created>
  <dcterms:modified xsi:type="dcterms:W3CDTF">2024-07-25T13:40:51Z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