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29F6BEC-0956-1407-9263-D55CE9FDA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428" y="2323275"/>
            <a:ext cx="5457143" cy="7428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F85444-2D2D-64A2-A647-FA1FC08D2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381" y="3469308"/>
            <a:ext cx="5495238" cy="69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C4994D-C2A5-8AB4-D134-095447EB3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90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8AF166F-3387-AC5E-E678-508A0399F4F9}"/>
              </a:ext>
            </a:extLst>
          </p:cNvPr>
          <p:cNvSpPr/>
          <p:nvPr/>
        </p:nvSpPr>
        <p:spPr bwMode="white">
          <a:xfrm>
            <a:off x="2149884" y="4065196"/>
            <a:ext cx="257057" cy="266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435E3C-25D3-BC08-6F54-61CC8EE825F0}"/>
              </a:ext>
            </a:extLst>
          </p:cNvPr>
          <p:cNvSpPr/>
          <p:nvPr/>
        </p:nvSpPr>
        <p:spPr bwMode="white">
          <a:xfrm>
            <a:off x="3092429" y="4065196"/>
            <a:ext cx="238016" cy="266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691005-D2CF-3658-8C9F-A0E2D9F41CEB}"/>
              </a:ext>
            </a:extLst>
          </p:cNvPr>
          <p:cNvSpPr/>
          <p:nvPr/>
        </p:nvSpPr>
        <p:spPr bwMode="white">
          <a:xfrm>
            <a:off x="4034975" y="4065196"/>
            <a:ext cx="228495" cy="266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E8C55A-18EF-A7F5-3F5A-92031F4E588A}"/>
              </a:ext>
            </a:extLst>
          </p:cNvPr>
          <p:cNvSpPr/>
          <p:nvPr/>
        </p:nvSpPr>
        <p:spPr bwMode="white">
          <a:xfrm>
            <a:off x="7643305" y="4074721"/>
            <a:ext cx="228495" cy="266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11CD378-6E35-B456-A499-BCFC06CF3AF8}"/>
              </a:ext>
            </a:extLst>
          </p:cNvPr>
          <p:cNvSpPr/>
          <p:nvPr/>
        </p:nvSpPr>
        <p:spPr bwMode="white">
          <a:xfrm>
            <a:off x="8576330" y="4065196"/>
            <a:ext cx="228495" cy="266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C519267-2491-3FF2-CBBF-85D74CF07A94}"/>
              </a:ext>
            </a:extLst>
          </p:cNvPr>
          <p:cNvSpPr/>
          <p:nvPr/>
        </p:nvSpPr>
        <p:spPr bwMode="white">
          <a:xfrm>
            <a:off x="9509355" y="4065196"/>
            <a:ext cx="238016" cy="276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8C8755-7831-38A1-FA35-2516B67C6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0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97B904A-F1BC-22B1-FD9B-AEBD2FBD5B68}"/>
              </a:ext>
            </a:extLst>
          </p:cNvPr>
          <p:cNvSpPr/>
          <p:nvPr/>
        </p:nvSpPr>
        <p:spPr bwMode="white">
          <a:xfrm>
            <a:off x="10880330" y="1331910"/>
            <a:ext cx="675965" cy="790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CF6617-F34E-B2A1-C2C8-F98DD056F054}"/>
              </a:ext>
            </a:extLst>
          </p:cNvPr>
          <p:cNvSpPr/>
          <p:nvPr/>
        </p:nvSpPr>
        <p:spPr bwMode="white">
          <a:xfrm>
            <a:off x="1930909" y="2580148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E4DE0B-25B0-09FF-4C71-C0D285FB7F47}"/>
              </a:ext>
            </a:extLst>
          </p:cNvPr>
          <p:cNvSpPr/>
          <p:nvPr/>
        </p:nvSpPr>
        <p:spPr bwMode="white">
          <a:xfrm>
            <a:off x="2873454" y="2580148"/>
            <a:ext cx="22849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1AA409-384B-2B4E-B312-02F7CDD215F6}"/>
              </a:ext>
            </a:extLst>
          </p:cNvPr>
          <p:cNvSpPr/>
          <p:nvPr/>
        </p:nvSpPr>
        <p:spPr bwMode="white">
          <a:xfrm>
            <a:off x="5824859" y="2580148"/>
            <a:ext cx="247537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A7A3E71-9A82-6D51-D532-302FA2FA6C51}"/>
              </a:ext>
            </a:extLst>
          </p:cNvPr>
          <p:cNvSpPr/>
          <p:nvPr/>
        </p:nvSpPr>
        <p:spPr bwMode="white">
          <a:xfrm>
            <a:off x="6786446" y="2589677"/>
            <a:ext cx="161852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724776A-B399-CF21-4DFB-290AC43FCAA5}"/>
              </a:ext>
            </a:extLst>
          </p:cNvPr>
          <p:cNvSpPr/>
          <p:nvPr/>
        </p:nvSpPr>
        <p:spPr bwMode="white">
          <a:xfrm>
            <a:off x="9042842" y="2589677"/>
            <a:ext cx="238016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84BC3ED-99F5-D9FC-832B-B609F74ADC93}"/>
              </a:ext>
            </a:extLst>
          </p:cNvPr>
          <p:cNvSpPr/>
          <p:nvPr/>
        </p:nvSpPr>
        <p:spPr bwMode="white">
          <a:xfrm>
            <a:off x="10004429" y="2589677"/>
            <a:ext cx="161851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F98EAD8-684D-3475-A160-099FF159CAEF}"/>
              </a:ext>
            </a:extLst>
          </p:cNvPr>
          <p:cNvSpPr/>
          <p:nvPr/>
        </p:nvSpPr>
        <p:spPr bwMode="white">
          <a:xfrm>
            <a:off x="10908892" y="2580148"/>
            <a:ext cx="257057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69118FF-1420-D63F-1F0C-65B6C7A2260C}"/>
              </a:ext>
            </a:extLst>
          </p:cNvPr>
          <p:cNvSpPr/>
          <p:nvPr/>
        </p:nvSpPr>
        <p:spPr bwMode="white">
          <a:xfrm>
            <a:off x="8957157" y="3170918"/>
            <a:ext cx="2199272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22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9AA2C6-061D-B1F2-C36D-26E3CEFDC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0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6F9719-A948-2D30-6C6D-231C156F2E83}"/>
              </a:ext>
            </a:extLst>
          </p:cNvPr>
          <p:cNvSpPr/>
          <p:nvPr/>
        </p:nvSpPr>
        <p:spPr bwMode="white">
          <a:xfrm>
            <a:off x="8823867" y="1875037"/>
            <a:ext cx="1827966" cy="371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E9CA5C-6E1C-BDF5-9755-DF120ADC8A51}"/>
              </a:ext>
            </a:extLst>
          </p:cNvPr>
          <p:cNvSpPr/>
          <p:nvPr/>
        </p:nvSpPr>
        <p:spPr bwMode="white">
          <a:xfrm>
            <a:off x="4701421" y="3094689"/>
            <a:ext cx="247537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4FD90A-C18C-5D77-AB1A-84EEED9F4757}"/>
              </a:ext>
            </a:extLst>
          </p:cNvPr>
          <p:cNvSpPr/>
          <p:nvPr/>
        </p:nvSpPr>
        <p:spPr bwMode="white">
          <a:xfrm>
            <a:off x="5663008" y="3094689"/>
            <a:ext cx="161851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8B166D3-276F-F100-AFE3-DF678EA9C67C}"/>
              </a:ext>
            </a:extLst>
          </p:cNvPr>
          <p:cNvSpPr/>
          <p:nvPr/>
        </p:nvSpPr>
        <p:spPr bwMode="white">
          <a:xfrm>
            <a:off x="6567471" y="3094689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5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90DFFE-2B34-8224-EF49-1C7E9899B2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2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E195854-F49C-91ED-9113-A86E975A2654}"/>
              </a:ext>
            </a:extLst>
          </p:cNvPr>
          <p:cNvSpPr/>
          <p:nvPr/>
        </p:nvSpPr>
        <p:spPr bwMode="white">
          <a:xfrm>
            <a:off x="10156760" y="846540"/>
            <a:ext cx="238016" cy="276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0C45EF-8FEE-A8C9-3B87-B10E7A20E358}"/>
              </a:ext>
            </a:extLst>
          </p:cNvPr>
          <p:cNvSpPr/>
          <p:nvPr/>
        </p:nvSpPr>
        <p:spPr bwMode="white">
          <a:xfrm>
            <a:off x="1267945" y="1962720"/>
            <a:ext cx="523636" cy="90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F2FA6AE-B4BD-03CC-560C-0FE81FAB9402}"/>
              </a:ext>
            </a:extLst>
          </p:cNvPr>
          <p:cNvSpPr/>
          <p:nvPr/>
        </p:nvSpPr>
        <p:spPr bwMode="white">
          <a:xfrm>
            <a:off x="3191118" y="1972260"/>
            <a:ext cx="514115" cy="89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3BCF08-22C9-75D1-DDFD-B7CB4B1CC8EB}"/>
              </a:ext>
            </a:extLst>
          </p:cNvPr>
          <p:cNvSpPr/>
          <p:nvPr/>
        </p:nvSpPr>
        <p:spPr bwMode="white">
          <a:xfrm>
            <a:off x="5109957" y="1972260"/>
            <a:ext cx="495074" cy="87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0466EF3-EE31-E180-4FB0-E5704EC38C0A}"/>
              </a:ext>
            </a:extLst>
          </p:cNvPr>
          <p:cNvSpPr/>
          <p:nvPr/>
        </p:nvSpPr>
        <p:spPr bwMode="white">
          <a:xfrm>
            <a:off x="7037465" y="1981800"/>
            <a:ext cx="523636" cy="87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13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4D959E-AAA8-1B84-6DD8-CBD800808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70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F52984F-E35E-B020-B54E-92A65D9C65C7}"/>
              </a:ext>
            </a:extLst>
          </p:cNvPr>
          <p:cNvSpPr/>
          <p:nvPr/>
        </p:nvSpPr>
        <p:spPr bwMode="white">
          <a:xfrm>
            <a:off x="2683041" y="2172957"/>
            <a:ext cx="161851" cy="25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1145E8-2BB2-F278-A940-9B139D739B6B}"/>
              </a:ext>
            </a:extLst>
          </p:cNvPr>
          <p:cNvSpPr/>
          <p:nvPr/>
        </p:nvSpPr>
        <p:spPr bwMode="white">
          <a:xfrm>
            <a:off x="5777256" y="2172957"/>
            <a:ext cx="257057" cy="25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3E1DCA-AA6C-85B4-9166-4E3093333B8F}"/>
              </a:ext>
            </a:extLst>
          </p:cNvPr>
          <p:cNvSpPr/>
          <p:nvPr/>
        </p:nvSpPr>
        <p:spPr bwMode="white">
          <a:xfrm>
            <a:off x="8909553" y="2172957"/>
            <a:ext cx="247537" cy="25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32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2024-07-25T13:34:20Z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