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3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5D0F303-8E5A-2FE6-6687-CF465F2C6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428" y="2323275"/>
            <a:ext cx="5457143" cy="74285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2E31378-756B-4C73-0859-6937A4EC9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2666" y="3520830"/>
            <a:ext cx="5466667" cy="6476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37CD263-CE1B-B59B-CEC7-ED09DD29AB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16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323A9F7-A4AE-E3F3-F83C-DD6A4E1739F2}"/>
              </a:ext>
            </a:extLst>
          </p:cNvPr>
          <p:cNvSpPr/>
          <p:nvPr/>
        </p:nvSpPr>
        <p:spPr bwMode="white">
          <a:xfrm>
            <a:off x="5463074" y="2542034"/>
            <a:ext cx="238016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D240B3B-363D-A491-D95C-4395C7347218}"/>
              </a:ext>
            </a:extLst>
          </p:cNvPr>
          <p:cNvSpPr/>
          <p:nvPr/>
        </p:nvSpPr>
        <p:spPr bwMode="white">
          <a:xfrm>
            <a:off x="8433520" y="2542034"/>
            <a:ext cx="161851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E820C1F-4E49-E5A8-3EA4-A4E3DAA375C4}"/>
              </a:ext>
            </a:extLst>
          </p:cNvPr>
          <p:cNvSpPr/>
          <p:nvPr/>
        </p:nvSpPr>
        <p:spPr bwMode="white">
          <a:xfrm>
            <a:off x="10632793" y="2542034"/>
            <a:ext cx="228495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D2F39C0-F19C-8BBB-46C7-FF4C73E8E8D7}"/>
              </a:ext>
            </a:extLst>
          </p:cNvPr>
          <p:cNvSpPr/>
          <p:nvPr/>
        </p:nvSpPr>
        <p:spPr bwMode="white">
          <a:xfrm>
            <a:off x="4939438" y="3332903"/>
            <a:ext cx="161851" cy="257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62D3C6A-2390-0B7D-D8EA-636C4C15A316}"/>
              </a:ext>
            </a:extLst>
          </p:cNvPr>
          <p:cNvSpPr/>
          <p:nvPr/>
        </p:nvSpPr>
        <p:spPr bwMode="white">
          <a:xfrm>
            <a:off x="5853421" y="3332903"/>
            <a:ext cx="238016" cy="257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1C50F79-413F-0FF2-13B7-7E5FA02098D9}"/>
              </a:ext>
            </a:extLst>
          </p:cNvPr>
          <p:cNvSpPr/>
          <p:nvPr/>
        </p:nvSpPr>
        <p:spPr bwMode="white">
          <a:xfrm>
            <a:off x="7700429" y="3332903"/>
            <a:ext cx="238016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0949C1A-B97A-4B22-309C-CCC3400CE61A}"/>
              </a:ext>
            </a:extLst>
          </p:cNvPr>
          <p:cNvSpPr/>
          <p:nvPr/>
        </p:nvSpPr>
        <p:spPr bwMode="white">
          <a:xfrm>
            <a:off x="8662016" y="3332903"/>
            <a:ext cx="161852" cy="257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E527092-6490-B53A-8637-268EB22B01A0}"/>
              </a:ext>
            </a:extLst>
          </p:cNvPr>
          <p:cNvSpPr/>
          <p:nvPr/>
        </p:nvSpPr>
        <p:spPr bwMode="white">
          <a:xfrm>
            <a:off x="9947305" y="3332903"/>
            <a:ext cx="228496" cy="257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3CECBF5-1B5A-AB56-26B7-A6888EC63E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85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80F25A3-7EAD-B31C-3157-E1B950E6BFA3}"/>
              </a:ext>
            </a:extLst>
          </p:cNvPr>
          <p:cNvSpPr/>
          <p:nvPr/>
        </p:nvSpPr>
        <p:spPr bwMode="white">
          <a:xfrm>
            <a:off x="4738255" y="1542647"/>
            <a:ext cx="1448389" cy="410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3DA813A-D463-634A-9059-3DF0AE3DBCB9}"/>
              </a:ext>
            </a:extLst>
          </p:cNvPr>
          <p:cNvSpPr/>
          <p:nvPr/>
        </p:nvSpPr>
        <p:spPr bwMode="white">
          <a:xfrm>
            <a:off x="8492836" y="1542647"/>
            <a:ext cx="1901940" cy="410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262CBC7-3E5D-E542-F3D0-37E94E62BB68}"/>
              </a:ext>
            </a:extLst>
          </p:cNvPr>
          <p:cNvSpPr/>
          <p:nvPr/>
        </p:nvSpPr>
        <p:spPr bwMode="white">
          <a:xfrm>
            <a:off x="2606876" y="2553621"/>
            <a:ext cx="238016" cy="267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39AFFD3-0390-A47C-A027-1E76F3E7B8CD}"/>
              </a:ext>
            </a:extLst>
          </p:cNvPr>
          <p:cNvSpPr/>
          <p:nvPr/>
        </p:nvSpPr>
        <p:spPr bwMode="white">
          <a:xfrm>
            <a:off x="6386578" y="2553621"/>
            <a:ext cx="228495" cy="267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8AF625E-2A05-F60E-D334-0833976D6233}"/>
              </a:ext>
            </a:extLst>
          </p:cNvPr>
          <p:cNvSpPr/>
          <p:nvPr/>
        </p:nvSpPr>
        <p:spPr bwMode="white">
          <a:xfrm>
            <a:off x="8681057" y="2563158"/>
            <a:ext cx="238016" cy="267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A73E0258-999F-A4AF-BB52-ACA907FA84A7}"/>
              </a:ext>
            </a:extLst>
          </p:cNvPr>
          <p:cNvSpPr/>
          <p:nvPr/>
        </p:nvSpPr>
        <p:spPr bwMode="white">
          <a:xfrm>
            <a:off x="9614082" y="2553621"/>
            <a:ext cx="247537" cy="267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64C5F9C5-6F1F-D588-6594-8678663DDB18}"/>
              </a:ext>
            </a:extLst>
          </p:cNvPr>
          <p:cNvSpPr/>
          <p:nvPr/>
        </p:nvSpPr>
        <p:spPr bwMode="white">
          <a:xfrm>
            <a:off x="10575669" y="2563158"/>
            <a:ext cx="161852" cy="257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45B6968E-CB60-5295-55F1-313ADAD66BDE}"/>
              </a:ext>
            </a:extLst>
          </p:cNvPr>
          <p:cNvSpPr/>
          <p:nvPr/>
        </p:nvSpPr>
        <p:spPr bwMode="white">
          <a:xfrm>
            <a:off x="8652495" y="3221244"/>
            <a:ext cx="2199272" cy="352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518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683FD75-A18F-8C85-FAA5-74BF460EE5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94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B3D1B1D-8F3F-5EB7-2684-A53EBEAFB8DD}"/>
              </a:ext>
            </a:extLst>
          </p:cNvPr>
          <p:cNvSpPr/>
          <p:nvPr/>
        </p:nvSpPr>
        <p:spPr bwMode="white">
          <a:xfrm>
            <a:off x="2130842" y="1476319"/>
            <a:ext cx="161851" cy="257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7FEC429-D9B3-7611-294A-2612DF72CECC}"/>
              </a:ext>
            </a:extLst>
          </p:cNvPr>
          <p:cNvSpPr/>
          <p:nvPr/>
        </p:nvSpPr>
        <p:spPr bwMode="white">
          <a:xfrm>
            <a:off x="4872793" y="1476319"/>
            <a:ext cx="238016" cy="267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CC7ED93-7E76-0FDD-C756-CB599A7B0501}"/>
              </a:ext>
            </a:extLst>
          </p:cNvPr>
          <p:cNvSpPr/>
          <p:nvPr/>
        </p:nvSpPr>
        <p:spPr bwMode="white">
          <a:xfrm>
            <a:off x="7633785" y="1476319"/>
            <a:ext cx="238016" cy="267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0481E25-6B9A-0E97-CE3F-5C59DF671533}"/>
              </a:ext>
            </a:extLst>
          </p:cNvPr>
          <p:cNvSpPr/>
          <p:nvPr/>
        </p:nvSpPr>
        <p:spPr bwMode="white">
          <a:xfrm>
            <a:off x="10394776" y="1476319"/>
            <a:ext cx="247537" cy="257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06731C9-98A1-21F9-3F24-D51459C7DD61}"/>
              </a:ext>
            </a:extLst>
          </p:cNvPr>
          <p:cNvSpPr/>
          <p:nvPr/>
        </p:nvSpPr>
        <p:spPr bwMode="white">
          <a:xfrm>
            <a:off x="2111801" y="2239614"/>
            <a:ext cx="228495" cy="257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ABFF058-804D-CB2B-037F-55487F0AC3AB}"/>
              </a:ext>
            </a:extLst>
          </p:cNvPr>
          <p:cNvSpPr/>
          <p:nvPr/>
        </p:nvSpPr>
        <p:spPr bwMode="white">
          <a:xfrm>
            <a:off x="4891834" y="2239614"/>
            <a:ext cx="161851" cy="257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8EFFB25-73C2-7FE2-282D-CE9AC55F88F3}"/>
              </a:ext>
            </a:extLst>
          </p:cNvPr>
          <p:cNvSpPr/>
          <p:nvPr/>
        </p:nvSpPr>
        <p:spPr bwMode="white">
          <a:xfrm>
            <a:off x="7633785" y="2239614"/>
            <a:ext cx="238016" cy="257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F215196-7581-945A-B5F2-30166F8B8D2B}"/>
              </a:ext>
            </a:extLst>
          </p:cNvPr>
          <p:cNvSpPr/>
          <p:nvPr/>
        </p:nvSpPr>
        <p:spPr bwMode="white">
          <a:xfrm>
            <a:off x="10394776" y="2239614"/>
            <a:ext cx="238016" cy="257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10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2A01746-B7CA-39C9-37DC-E5C45C0435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509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EAD7AA9-5034-8CCD-8FE9-62905AE19A7C}"/>
              </a:ext>
            </a:extLst>
          </p:cNvPr>
          <p:cNvSpPr/>
          <p:nvPr/>
        </p:nvSpPr>
        <p:spPr bwMode="white">
          <a:xfrm>
            <a:off x="1293024" y="3338231"/>
            <a:ext cx="228495" cy="267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A125ED4-12E6-CE90-26AC-D97C48F91512}"/>
              </a:ext>
            </a:extLst>
          </p:cNvPr>
          <p:cNvSpPr/>
          <p:nvPr/>
        </p:nvSpPr>
        <p:spPr bwMode="white">
          <a:xfrm>
            <a:off x="2254611" y="3347776"/>
            <a:ext cx="161851" cy="2577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B8221E6-A1B9-13C3-0563-CD0D7DF9FA5D}"/>
              </a:ext>
            </a:extLst>
          </p:cNvPr>
          <p:cNvSpPr/>
          <p:nvPr/>
        </p:nvSpPr>
        <p:spPr bwMode="white">
          <a:xfrm>
            <a:off x="3187636" y="3347776"/>
            <a:ext cx="161851" cy="2577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9571171-3876-4067-4754-83A08D49C2E0}"/>
              </a:ext>
            </a:extLst>
          </p:cNvPr>
          <p:cNvSpPr/>
          <p:nvPr/>
        </p:nvSpPr>
        <p:spPr bwMode="white">
          <a:xfrm>
            <a:off x="5025123" y="3338231"/>
            <a:ext cx="247537" cy="267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C5102D0-E48B-3B2B-A716-F416DA8B493E}"/>
              </a:ext>
            </a:extLst>
          </p:cNvPr>
          <p:cNvSpPr/>
          <p:nvPr/>
        </p:nvSpPr>
        <p:spPr bwMode="white">
          <a:xfrm>
            <a:off x="5967669" y="3338231"/>
            <a:ext cx="238016" cy="276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A813E65-7689-981C-57BB-D66495546894}"/>
              </a:ext>
            </a:extLst>
          </p:cNvPr>
          <p:cNvSpPr/>
          <p:nvPr/>
        </p:nvSpPr>
        <p:spPr bwMode="white">
          <a:xfrm>
            <a:off x="6929256" y="3347776"/>
            <a:ext cx="161851" cy="2577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F90AEE3-9EDE-E5BE-645D-E7B53C559F95}"/>
              </a:ext>
            </a:extLst>
          </p:cNvPr>
          <p:cNvSpPr/>
          <p:nvPr/>
        </p:nvSpPr>
        <p:spPr bwMode="white">
          <a:xfrm>
            <a:off x="8776264" y="3347776"/>
            <a:ext cx="238016" cy="267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C0A0E3B-9F4C-AFAD-E00B-AC0AF9C33801}"/>
              </a:ext>
            </a:extLst>
          </p:cNvPr>
          <p:cNvSpPr/>
          <p:nvPr/>
        </p:nvSpPr>
        <p:spPr bwMode="white">
          <a:xfrm>
            <a:off x="9709289" y="3338231"/>
            <a:ext cx="228495" cy="267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C8D8039-21ED-C8AC-7BB3-B95EDEF4C1D7}"/>
              </a:ext>
            </a:extLst>
          </p:cNvPr>
          <p:cNvSpPr/>
          <p:nvPr/>
        </p:nvSpPr>
        <p:spPr bwMode="white">
          <a:xfrm>
            <a:off x="10642314" y="3338231"/>
            <a:ext cx="238016" cy="276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2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C004F7A-5BB0-5928-543F-740CEFE78D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56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7790CC5-5DF9-DA4B-40F0-CB6A9CCFACC4}"/>
              </a:ext>
            </a:extLst>
          </p:cNvPr>
          <p:cNvSpPr/>
          <p:nvPr/>
        </p:nvSpPr>
        <p:spPr bwMode="white">
          <a:xfrm>
            <a:off x="8119338" y="2035938"/>
            <a:ext cx="238015" cy="266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016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4</cp:revision>
  <dcterms:created xsi:type="dcterms:W3CDTF">2023-07-20T00:26:43Z</dcterms:created>
  <dcterms:modified xsi:type="dcterms:W3CDTF">2024-07-25T13:31:43Z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