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F9412E-3DEA-E972-D5A9-FC9C6567C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28" y="2323275"/>
            <a:ext cx="5457143" cy="7428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E4215F8-093A-ECA0-35BE-E7030692A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666" y="3484027"/>
            <a:ext cx="5466667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0D4356-31BC-2FFA-5A42-2BF7112BE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3995B4-55EC-4A54-F47B-E015E7CBDF13}"/>
              </a:ext>
            </a:extLst>
          </p:cNvPr>
          <p:cNvSpPr/>
          <p:nvPr/>
        </p:nvSpPr>
        <p:spPr bwMode="white">
          <a:xfrm>
            <a:off x="1159735" y="3964299"/>
            <a:ext cx="238016" cy="26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0E71AB-9271-635D-5003-E44BC5CF7F43}"/>
              </a:ext>
            </a:extLst>
          </p:cNvPr>
          <p:cNvSpPr/>
          <p:nvPr/>
        </p:nvSpPr>
        <p:spPr bwMode="white">
          <a:xfrm>
            <a:off x="2102280" y="3964299"/>
            <a:ext cx="228495" cy="26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E43B8D-7C42-D40A-0A0B-06D06643F9BF}"/>
              </a:ext>
            </a:extLst>
          </p:cNvPr>
          <p:cNvSpPr/>
          <p:nvPr/>
        </p:nvSpPr>
        <p:spPr bwMode="white">
          <a:xfrm>
            <a:off x="3035305" y="3973834"/>
            <a:ext cx="238016" cy="25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D8F1FF4-D130-66B1-EC06-A4983DF21DB3}"/>
              </a:ext>
            </a:extLst>
          </p:cNvPr>
          <p:cNvSpPr/>
          <p:nvPr/>
        </p:nvSpPr>
        <p:spPr bwMode="white">
          <a:xfrm>
            <a:off x="5025123" y="3964299"/>
            <a:ext cx="228495" cy="26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427736-9A05-76BA-CD8F-C4AB6FDE6DD5}"/>
              </a:ext>
            </a:extLst>
          </p:cNvPr>
          <p:cNvSpPr/>
          <p:nvPr/>
        </p:nvSpPr>
        <p:spPr bwMode="white">
          <a:xfrm>
            <a:off x="5958148" y="3964299"/>
            <a:ext cx="228495" cy="26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3B7340-B64E-E6D3-743C-75E72564BBB2}"/>
              </a:ext>
            </a:extLst>
          </p:cNvPr>
          <p:cNvSpPr/>
          <p:nvPr/>
        </p:nvSpPr>
        <p:spPr bwMode="white">
          <a:xfrm>
            <a:off x="6891173" y="3964299"/>
            <a:ext cx="247537" cy="26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A2102F7-3668-EEA0-9DA8-034D423A5760}"/>
              </a:ext>
            </a:extLst>
          </p:cNvPr>
          <p:cNvSpPr/>
          <p:nvPr/>
        </p:nvSpPr>
        <p:spPr bwMode="white">
          <a:xfrm>
            <a:off x="8947636" y="3973834"/>
            <a:ext cx="161851" cy="25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7C1CACE-0145-3F0E-6EED-CE73F8BCB00C}"/>
              </a:ext>
            </a:extLst>
          </p:cNvPr>
          <p:cNvSpPr/>
          <p:nvPr/>
        </p:nvSpPr>
        <p:spPr bwMode="white">
          <a:xfrm>
            <a:off x="9861619" y="3964299"/>
            <a:ext cx="238016" cy="26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7E08F32-46EE-AD55-3978-0BF38699187F}"/>
              </a:ext>
            </a:extLst>
          </p:cNvPr>
          <p:cNvSpPr/>
          <p:nvPr/>
        </p:nvSpPr>
        <p:spPr bwMode="white">
          <a:xfrm>
            <a:off x="10794644" y="3964299"/>
            <a:ext cx="257057" cy="26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ED20BD-7D75-E9FE-6051-1D32AC835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7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8EE9C9-577D-4005-7529-7FEDC1A8332A}"/>
              </a:ext>
            </a:extLst>
          </p:cNvPr>
          <p:cNvSpPr/>
          <p:nvPr/>
        </p:nvSpPr>
        <p:spPr bwMode="white">
          <a:xfrm>
            <a:off x="5196495" y="1476618"/>
            <a:ext cx="257057" cy="26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E100C8-1955-AC38-FFE0-0D3DAF2FACF0}"/>
              </a:ext>
            </a:extLst>
          </p:cNvPr>
          <p:cNvSpPr/>
          <p:nvPr/>
        </p:nvSpPr>
        <p:spPr bwMode="white">
          <a:xfrm>
            <a:off x="6205685" y="1476618"/>
            <a:ext cx="171371" cy="26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F1BD89-2142-6B13-8070-810CA1F6E355}"/>
              </a:ext>
            </a:extLst>
          </p:cNvPr>
          <p:cNvSpPr/>
          <p:nvPr/>
        </p:nvSpPr>
        <p:spPr bwMode="white">
          <a:xfrm>
            <a:off x="7167272" y="1476618"/>
            <a:ext cx="238016" cy="27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52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0CBCB8-3EDA-3CCC-B5B4-54DA128901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6340BB-87C7-922D-C59B-19D7ADCC8C72}"/>
              </a:ext>
            </a:extLst>
          </p:cNvPr>
          <p:cNvSpPr/>
          <p:nvPr/>
        </p:nvSpPr>
        <p:spPr bwMode="white">
          <a:xfrm>
            <a:off x="7709950" y="1468059"/>
            <a:ext cx="238016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A5A00F-79C2-827B-8C89-0033E4CA299F}"/>
              </a:ext>
            </a:extLst>
          </p:cNvPr>
          <p:cNvSpPr/>
          <p:nvPr/>
        </p:nvSpPr>
        <p:spPr bwMode="white">
          <a:xfrm>
            <a:off x="8652495" y="1468059"/>
            <a:ext cx="228495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589D64-FB1E-AED8-6A71-B840EF79A1CF}"/>
              </a:ext>
            </a:extLst>
          </p:cNvPr>
          <p:cNvSpPr/>
          <p:nvPr/>
        </p:nvSpPr>
        <p:spPr bwMode="white">
          <a:xfrm>
            <a:off x="9585520" y="1468059"/>
            <a:ext cx="238016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EA4D59-F17E-5054-B777-F0C0BB92BD49}"/>
              </a:ext>
            </a:extLst>
          </p:cNvPr>
          <p:cNvSpPr/>
          <p:nvPr/>
        </p:nvSpPr>
        <p:spPr bwMode="white">
          <a:xfrm>
            <a:off x="7738512" y="2327761"/>
            <a:ext cx="161852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5162FF-1270-C8A8-20F0-831CC05A6E55}"/>
              </a:ext>
            </a:extLst>
          </p:cNvPr>
          <p:cNvSpPr/>
          <p:nvPr/>
        </p:nvSpPr>
        <p:spPr bwMode="white">
          <a:xfrm>
            <a:off x="8642975" y="2327761"/>
            <a:ext cx="247537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7A4CCF-05DF-CB5C-D5C5-86B58C206D05}"/>
              </a:ext>
            </a:extLst>
          </p:cNvPr>
          <p:cNvSpPr/>
          <p:nvPr/>
        </p:nvSpPr>
        <p:spPr bwMode="white">
          <a:xfrm>
            <a:off x="9585520" y="2327761"/>
            <a:ext cx="247537" cy="26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56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2179AD-C490-403F-AEB0-7F1B44D7D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9A7D90-6F45-1F4E-1D2C-7361CB0AB1A0}"/>
              </a:ext>
            </a:extLst>
          </p:cNvPr>
          <p:cNvSpPr/>
          <p:nvPr/>
        </p:nvSpPr>
        <p:spPr bwMode="white">
          <a:xfrm>
            <a:off x="1520668" y="1609410"/>
            <a:ext cx="495074" cy="877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F650F5-9E86-ACA4-7791-B3DE80E6D364}"/>
              </a:ext>
            </a:extLst>
          </p:cNvPr>
          <p:cNvSpPr/>
          <p:nvPr/>
        </p:nvSpPr>
        <p:spPr bwMode="white">
          <a:xfrm>
            <a:off x="4262619" y="1599872"/>
            <a:ext cx="514115" cy="89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804192-A9BD-CC53-76B4-A94DA93FFB25}"/>
              </a:ext>
            </a:extLst>
          </p:cNvPr>
          <p:cNvSpPr/>
          <p:nvPr/>
        </p:nvSpPr>
        <p:spPr bwMode="white">
          <a:xfrm>
            <a:off x="7027945" y="1599872"/>
            <a:ext cx="533156" cy="89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DF40EE-F862-EC46-DA41-2F6CDD349800}"/>
              </a:ext>
            </a:extLst>
          </p:cNvPr>
          <p:cNvSpPr/>
          <p:nvPr/>
        </p:nvSpPr>
        <p:spPr bwMode="white">
          <a:xfrm>
            <a:off x="9775081" y="1599872"/>
            <a:ext cx="523636" cy="89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75AFC3-DF1A-1422-2482-474484981FD2}"/>
              </a:ext>
            </a:extLst>
          </p:cNvPr>
          <p:cNvSpPr/>
          <p:nvPr/>
        </p:nvSpPr>
        <p:spPr bwMode="white">
          <a:xfrm>
            <a:off x="5262288" y="2772983"/>
            <a:ext cx="495074" cy="877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14E97F-45B0-4461-EE54-83B82659E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11E590-33B6-E7B0-86EB-FFFC9C3D48C7}"/>
              </a:ext>
            </a:extLst>
          </p:cNvPr>
          <p:cNvSpPr/>
          <p:nvPr/>
        </p:nvSpPr>
        <p:spPr bwMode="white">
          <a:xfrm>
            <a:off x="6738842" y="2096622"/>
            <a:ext cx="228496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0DF47A-3A9F-B08D-DA3B-D1DCB7B6866F}"/>
              </a:ext>
            </a:extLst>
          </p:cNvPr>
          <p:cNvSpPr/>
          <p:nvPr/>
        </p:nvSpPr>
        <p:spPr bwMode="white">
          <a:xfrm>
            <a:off x="9785454" y="2106164"/>
            <a:ext cx="161851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2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